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s/comment1.xml" ContentType="application/vnd.openxmlformats-officedocument.presentationml.comment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id="0" initials="" name="Andrew Glas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15.xml" Type="http://schemas.openxmlformats.org/officeDocument/2006/relationships/slide" Id="rId21"/><Relationship Target="presProps.xml" Type="http://schemas.openxmlformats.org/officeDocument/2006/relationships/presProps" Id="rId2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theme/theme3.xml" Type="http://schemas.openxmlformats.org/officeDocument/2006/relationships/theme" Id="rId1"/><Relationship Target="commentAuthors.xml" Type="http://schemas.openxmlformats.org/officeDocument/2006/relationships/commentAuthors" Id="rId4"/><Relationship Target="slides/slide4.xml" Type="http://schemas.openxmlformats.org/officeDocument/2006/relationships/slide" Id="rId10"/><Relationship Target="tableStyles.xml" Type="http://schemas.openxmlformats.org/officeDocument/2006/relationships/tableStyles" Id="rId3"/><Relationship Target="slides/slide5.xml" Type="http://schemas.openxmlformats.org/officeDocument/2006/relationships/slide" Id="rId11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1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1" authorId="0">
    <p:pos y="0" x="6000"/>
    <p:text>I like the mazy feel of this one. Templates rule. I figure for my slides, I'll just want big fat photos with no text whatsoever. If I end up taking shitty photos tomorrow, I'll crib a few off the website or go again on Friday. LOVE IT</p:text>
  </p:cm>
</p:cmLst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3042000" x="381000"/>
            <a:ext cy="602456" cx="2835275"/>
          </a:xfrm>
          <a:custGeom>
            <a:pathLst>
              <a:path w="3572" extrusionOk="0" h="1012">
                <a:moveTo>
                  <a:pt y="303" x="1427"/>
                </a:moveTo>
                <a:lnTo>
                  <a:pt y="303" x="1427"/>
                </a:lnTo>
                <a:lnTo>
                  <a:pt y="0" x="1427"/>
                </a:lnTo>
                <a:lnTo>
                  <a:pt y="0" x="0"/>
                </a:lnTo>
                <a:lnTo>
                  <a:pt y="594" x="0"/>
                </a:lnTo>
                <a:lnTo>
                  <a:pt y="594" x="0"/>
                </a:lnTo>
                <a:lnTo>
                  <a:pt y="615" x="0"/>
                </a:lnTo>
                <a:lnTo>
                  <a:pt y="636" x="1"/>
                </a:lnTo>
                <a:lnTo>
                  <a:pt y="658" x="5"/>
                </a:lnTo>
                <a:lnTo>
                  <a:pt y="679" x="10"/>
                </a:lnTo>
                <a:lnTo>
                  <a:pt y="698" x="16"/>
                </a:lnTo>
                <a:lnTo>
                  <a:pt y="718" x="23"/>
                </a:lnTo>
                <a:lnTo>
                  <a:pt y="738" x="31"/>
                </a:lnTo>
                <a:lnTo>
                  <a:pt y="757" x="39"/>
                </a:lnTo>
                <a:lnTo>
                  <a:pt y="775" x="49"/>
                </a:lnTo>
                <a:lnTo>
                  <a:pt y="793" x="60"/>
                </a:lnTo>
                <a:lnTo>
                  <a:pt y="811" x="73"/>
                </a:lnTo>
                <a:lnTo>
                  <a:pt y="827" x="86"/>
                </a:lnTo>
                <a:lnTo>
                  <a:pt y="844" x="99"/>
                </a:lnTo>
                <a:lnTo>
                  <a:pt y="860" x="114"/>
                </a:lnTo>
                <a:lnTo>
                  <a:pt y="875" x="130"/>
                </a:lnTo>
                <a:lnTo>
                  <a:pt y="889" x="147"/>
                </a:lnTo>
                <a:lnTo>
                  <a:pt y="902" x="165"/>
                </a:lnTo>
                <a:lnTo>
                  <a:pt y="917" x="183"/>
                </a:lnTo>
                <a:lnTo>
                  <a:pt y="929" x="202"/>
                </a:lnTo>
                <a:lnTo>
                  <a:pt y="940" x="222"/>
                </a:lnTo>
                <a:lnTo>
                  <a:pt y="951" x="243"/>
                </a:lnTo>
                <a:lnTo>
                  <a:pt y="961" x="264"/>
                </a:lnTo>
                <a:lnTo>
                  <a:pt y="971" x="285"/>
                </a:lnTo>
                <a:lnTo>
                  <a:pt y="979" x="308"/>
                </a:lnTo>
                <a:lnTo>
                  <a:pt y="986" x="331"/>
                </a:lnTo>
                <a:lnTo>
                  <a:pt y="992" x="354"/>
                </a:lnTo>
                <a:lnTo>
                  <a:pt y="999" x="378"/>
                </a:lnTo>
                <a:lnTo>
                  <a:pt y="1004" x="403"/>
                </a:lnTo>
                <a:lnTo>
                  <a:pt y="1007" x="427"/>
                </a:lnTo>
                <a:lnTo>
                  <a:pt y="1010" x="454"/>
                </a:lnTo>
                <a:lnTo>
                  <a:pt y="1012" x="478"/>
                </a:lnTo>
                <a:lnTo>
                  <a:pt y="1012" x="504"/>
                </a:lnTo>
                <a:lnTo>
                  <a:pt y="1012" x="3572"/>
                </a:lnTo>
                <a:lnTo>
                  <a:pt y="760" x="3572"/>
                </a:lnTo>
                <a:lnTo>
                  <a:pt y="760" x="1882"/>
                </a:lnTo>
                <a:lnTo>
                  <a:pt y="760" x="1882"/>
                </a:lnTo>
                <a:lnTo>
                  <a:pt y="759" x="1859"/>
                </a:lnTo>
                <a:lnTo>
                  <a:pt y="757" x="1836"/>
                </a:lnTo>
                <a:lnTo>
                  <a:pt y="754" x="1814"/>
                </a:lnTo>
                <a:lnTo>
                  <a:pt y="751" x="1791"/>
                </a:lnTo>
                <a:lnTo>
                  <a:pt y="746" x="1768"/>
                </a:lnTo>
                <a:lnTo>
                  <a:pt y="739" x="1747"/>
                </a:lnTo>
                <a:lnTo>
                  <a:pt y="733" x="1725"/>
                </a:lnTo>
                <a:lnTo>
                  <a:pt y="724" x="1704"/>
                </a:lnTo>
                <a:lnTo>
                  <a:pt y="715" x="1685"/>
                </a:lnTo>
                <a:lnTo>
                  <a:pt y="705" x="1665"/>
                </a:lnTo>
                <a:lnTo>
                  <a:pt y="693" x="1645"/>
                </a:lnTo>
                <a:lnTo>
                  <a:pt y="682" x="1627"/>
                </a:lnTo>
                <a:lnTo>
                  <a:pt y="669" x="1609"/>
                </a:lnTo>
                <a:lnTo>
                  <a:pt y="656" x="1592"/>
                </a:lnTo>
                <a:lnTo>
                  <a:pt y="641" x="1575"/>
                </a:lnTo>
                <a:lnTo>
                  <a:pt y="627" x="1560"/>
                </a:lnTo>
                <a:lnTo>
                  <a:pt y="610" x="1544"/>
                </a:lnTo>
                <a:lnTo>
                  <a:pt y="594" x="1529"/>
                </a:lnTo>
                <a:lnTo>
                  <a:pt y="576" x="1516"/>
                </a:lnTo>
                <a:lnTo>
                  <a:pt y="558" x="1503"/>
                </a:lnTo>
                <a:lnTo>
                  <a:pt y="540" x="1492"/>
                </a:lnTo>
                <a:lnTo>
                  <a:pt y="520" x="1480"/>
                </a:lnTo>
                <a:lnTo>
                  <a:pt y="501" x="1471"/>
                </a:lnTo>
                <a:lnTo>
                  <a:pt y="481" x="1463"/>
                </a:lnTo>
                <a:lnTo>
                  <a:pt y="460" x="1454"/>
                </a:lnTo>
                <a:lnTo>
                  <a:pt y="439" x="1446"/>
                </a:lnTo>
                <a:lnTo>
                  <a:pt y="418" x="1440"/>
                </a:lnTo>
                <a:lnTo>
                  <a:pt y="395" x="1435"/>
                </a:lnTo>
                <a:lnTo>
                  <a:pt y="372" x="1432"/>
                </a:lnTo>
                <a:lnTo>
                  <a:pt y="349" x="1428"/>
                </a:lnTo>
                <a:lnTo>
                  <a:pt y="326" x="1427"/>
                </a:lnTo>
                <a:lnTo>
                  <a:pt y="303" x="1427"/>
                </a:lnTo>
                <a:lnTo>
                  <a:pt y="303" x="14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y="3494438" x="6781800"/>
            <a:ext cy="552450" cx="1903412"/>
          </a:xfrm>
          <a:custGeom>
            <a:pathLst>
              <a:path w="2398" extrusionOk="0" h="927">
                <a:moveTo>
                  <a:pt y="708" x="971"/>
                </a:moveTo>
                <a:lnTo>
                  <a:pt y="708" x="971"/>
                </a:lnTo>
                <a:lnTo>
                  <a:pt y="927" x="971"/>
                </a:lnTo>
                <a:lnTo>
                  <a:pt y="927" x="2398"/>
                </a:lnTo>
                <a:lnTo>
                  <a:pt y="418" x="2398"/>
                </a:lnTo>
                <a:lnTo>
                  <a:pt y="418" x="2398"/>
                </a:lnTo>
                <a:lnTo>
                  <a:pt y="395" x="2398"/>
                </a:lnTo>
                <a:lnTo>
                  <a:pt y="374" x="2395"/>
                </a:lnTo>
                <a:lnTo>
                  <a:pt y="354" x="2392"/>
                </a:lnTo>
                <a:lnTo>
                  <a:pt y="333" x="2389"/>
                </a:lnTo>
                <a:lnTo>
                  <a:pt y="313" x="2382"/>
                </a:lnTo>
                <a:lnTo>
                  <a:pt y="294" x="2375"/>
                </a:lnTo>
                <a:lnTo>
                  <a:pt y="274" x="2367"/>
                </a:lnTo>
                <a:lnTo>
                  <a:pt y="254" x="2359"/>
                </a:lnTo>
                <a:lnTo>
                  <a:pt y="236" x="2348"/>
                </a:lnTo>
                <a:lnTo>
                  <a:pt y="219" x="2338"/>
                </a:lnTo>
                <a:lnTo>
                  <a:pt y="201" x="2325"/>
                </a:lnTo>
                <a:lnTo>
                  <a:pt y="184" x="2312"/>
                </a:lnTo>
                <a:lnTo>
                  <a:pt y="168" x="2299"/>
                </a:lnTo>
                <a:lnTo>
                  <a:pt y="152" x="2282"/>
                </a:lnTo>
                <a:lnTo>
                  <a:pt y="137" x="2268"/>
                </a:lnTo>
                <a:lnTo>
                  <a:pt y="122" x="2250"/>
                </a:lnTo>
                <a:lnTo>
                  <a:pt y="108" x="2233"/>
                </a:lnTo>
                <a:lnTo>
                  <a:pt y="94" x="2214"/>
                </a:lnTo>
                <a:lnTo>
                  <a:pt y="83" x="2196"/>
                </a:lnTo>
                <a:lnTo>
                  <a:pt y="70" x="2176"/>
                </a:lnTo>
                <a:lnTo>
                  <a:pt y="60" x="2155"/>
                </a:lnTo>
                <a:lnTo>
                  <a:pt y="50" x="2134"/>
                </a:lnTo>
                <a:lnTo>
                  <a:pt y="41" x="2113"/>
                </a:lnTo>
                <a:lnTo>
                  <a:pt y="32" x="2090"/>
                </a:lnTo>
                <a:lnTo>
                  <a:pt y="24" x="2067"/>
                </a:lnTo>
                <a:lnTo>
                  <a:pt y="18" x="2044"/>
                </a:lnTo>
                <a:lnTo>
                  <a:pt y="13" x="2020"/>
                </a:lnTo>
                <a:lnTo>
                  <a:pt y="8" x="1995"/>
                </a:lnTo>
                <a:lnTo>
                  <a:pt y="5" x="1971"/>
                </a:lnTo>
                <a:lnTo>
                  <a:pt y="1" x="1944"/>
                </a:lnTo>
                <a:lnTo>
                  <a:pt y="0" x="1920"/>
                </a:lnTo>
                <a:lnTo>
                  <a:pt y="0" x="1894"/>
                </a:lnTo>
                <a:lnTo>
                  <a:pt y="0" x="0"/>
                </a:lnTo>
                <a:lnTo>
                  <a:pt y="251" x="0"/>
                </a:lnTo>
                <a:lnTo>
                  <a:pt y="251" x="514"/>
                </a:lnTo>
                <a:lnTo>
                  <a:pt y="251" x="514"/>
                </a:lnTo>
                <a:lnTo>
                  <a:pt y="251" x="539"/>
                </a:lnTo>
                <a:lnTo>
                  <a:pt y="254" x="562"/>
                </a:lnTo>
                <a:lnTo>
                  <a:pt y="256" x="585"/>
                </a:lnTo>
                <a:lnTo>
                  <a:pt y="261" x="607"/>
                </a:lnTo>
                <a:lnTo>
                  <a:pt y="266" x="629"/>
                </a:lnTo>
                <a:lnTo>
                  <a:pt y="272" x="651"/>
                </a:lnTo>
                <a:lnTo>
                  <a:pt y="279" x="673"/>
                </a:lnTo>
                <a:lnTo>
                  <a:pt y="287" x="692"/>
                </a:lnTo>
                <a:lnTo>
                  <a:pt y="297" x="713"/>
                </a:lnTo>
                <a:lnTo>
                  <a:pt y="307" x="733"/>
                </a:lnTo>
                <a:lnTo>
                  <a:pt y="318" x="753"/>
                </a:lnTo>
                <a:lnTo>
                  <a:pt y="330" x="771"/>
                </a:lnTo>
                <a:lnTo>
                  <a:pt y="343" x="789"/>
                </a:lnTo>
                <a:lnTo>
                  <a:pt y="356" x="805"/>
                </a:lnTo>
                <a:lnTo>
                  <a:pt y="370" x="823"/>
                </a:lnTo>
                <a:lnTo>
                  <a:pt y="385" x="838"/>
                </a:lnTo>
                <a:lnTo>
                  <a:pt y="401" x="854"/>
                </a:lnTo>
                <a:lnTo>
                  <a:pt y="418" x="867"/>
                </a:lnTo>
                <a:lnTo>
                  <a:pt y="434" x="882"/>
                </a:lnTo>
                <a:lnTo>
                  <a:pt y="452" x="893"/>
                </a:lnTo>
                <a:lnTo>
                  <a:pt y="472" x="906"/>
                </a:lnTo>
                <a:lnTo>
                  <a:pt y="491" x="918"/>
                </a:lnTo>
                <a:lnTo>
                  <a:pt y="511" x="927"/>
                </a:lnTo>
                <a:lnTo>
                  <a:pt y="530" x="936"/>
                </a:lnTo>
                <a:lnTo>
                  <a:pt y="552" x="944"/>
                </a:lnTo>
                <a:lnTo>
                  <a:pt y="573" x="952"/>
                </a:lnTo>
                <a:lnTo>
                  <a:pt y="594" x="957"/>
                </a:lnTo>
                <a:lnTo>
                  <a:pt y="617" x="963"/>
                </a:lnTo>
                <a:lnTo>
                  <a:pt y="638" x="967"/>
                </a:lnTo>
                <a:lnTo>
                  <a:pt y="661" x="970"/>
                </a:lnTo>
                <a:lnTo>
                  <a:pt y="685" x="971"/>
                </a:lnTo>
                <a:lnTo>
                  <a:pt y="708" x="971"/>
                </a:lnTo>
                <a:lnTo>
                  <a:pt y="708" x="9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y="0" x="381000"/>
            <a:ext cy="2971799" cx="11366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y="3494438" x="3268663"/>
            <a:ext cy="150000" cx="1700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y="3494438" x="5021262"/>
            <a:ext cy="150000" cx="16841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y="4087369" x="7546975"/>
            <a:ext cy="1057275" cx="1139824"/>
          </a:xfrm>
          <a:custGeom>
            <a:pathLst>
              <a:path w="1437" extrusionOk="0" h="1776">
                <a:moveTo>
                  <a:pt y="1776" x="1435"/>
                </a:moveTo>
                <a:lnTo>
                  <a:pt y="1776" x="0"/>
                </a:lnTo>
                <a:lnTo>
                  <a:pt y="0" x="2"/>
                </a:lnTo>
                <a:lnTo>
                  <a:pt y="0" x="1437"/>
                </a:lnTo>
                <a:lnTo>
                  <a:pt y="1776" x="14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y="2187175" x="2220060"/>
            <a:ext cy="1238099" cx="47100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y="3731180" x="2220060"/>
            <a:ext cy="663600" cx="47100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  <a:lvl2pPr algn="ctr">
              <a:spcBef>
                <a:spcPts val="0"/>
              </a:spcBef>
              <a:buNone/>
              <a:defRPr/>
            </a:lvl2pPr>
            <a:lvl3pPr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buSzPct val="100000"/>
              <a:buNone/>
              <a:defRPr sz="2400"/>
            </a:lvl4pPr>
            <a:lvl5pPr algn="ctr">
              <a:spcBef>
                <a:spcPts val="0"/>
              </a:spcBef>
              <a:buSzPct val="100000"/>
              <a:buNone/>
              <a:defRPr sz="2400"/>
            </a:lvl5pPr>
            <a:lvl6pPr algn="ctr">
              <a:spcBef>
                <a:spcPts val="0"/>
              </a:spcBef>
              <a:buSzPct val="100000"/>
              <a:buNone/>
              <a:defRPr sz="2400"/>
            </a:lvl6pPr>
            <a:lvl7pPr algn="ctr">
              <a:spcBef>
                <a:spcPts val="0"/>
              </a:spcBef>
              <a:buSzPct val="100000"/>
              <a:buNone/>
              <a:defRPr sz="2400"/>
            </a:lvl7pPr>
            <a:lvl8pPr algn="ctr">
              <a:spcBef>
                <a:spcPts val="0"/>
              </a:spcBef>
              <a:buSzPct val="100000"/>
              <a:buNone/>
              <a:defRPr sz="2400"/>
            </a:lvl8pPr>
            <a:lvl9pPr algn="ctr">
              <a:spcBef>
                <a:spcPts val="0"/>
              </a:spcBef>
              <a:buSzPct val="1000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/>
          <p:nvPr/>
        </p:nvSpPr>
        <p:spPr>
          <a:xfrm>
            <a:off y="1028700" x="152401"/>
            <a:ext cy="2387203" cx="2208212"/>
          </a:xfrm>
          <a:custGeom>
            <a:pathLst>
              <a:path w="2782" extrusionOk="0" h="4010">
                <a:moveTo>
                  <a:pt y="719" x="635"/>
                </a:moveTo>
                <a:lnTo>
                  <a:pt y="719" x="635"/>
                </a:lnTo>
                <a:lnTo>
                  <a:pt y="4010" x="635"/>
                </a:lnTo>
                <a:lnTo>
                  <a:pt y="4010" x="0"/>
                </a:lnTo>
                <a:lnTo>
                  <a:pt y="418" x="0"/>
                </a:lnTo>
                <a:lnTo>
                  <a:pt y="418" x="0"/>
                </a:lnTo>
                <a:lnTo>
                  <a:pt y="397" x="0"/>
                </a:lnTo>
                <a:lnTo>
                  <a:pt y="376" x="2"/>
                </a:lnTo>
                <a:lnTo>
                  <a:pt y="355" x="5"/>
                </a:lnTo>
                <a:lnTo>
                  <a:pt y="333" x="10"/>
                </a:lnTo>
                <a:lnTo>
                  <a:pt y="314" x="15"/>
                </a:lnTo>
                <a:lnTo>
                  <a:pt y="294" x="21"/>
                </a:lnTo>
                <a:lnTo>
                  <a:pt y="275" x="29"/>
                </a:lnTo>
                <a:lnTo>
                  <a:pt y="255" x="39"/>
                </a:lnTo>
                <a:lnTo>
                  <a:pt y="237" x="49"/>
                </a:lnTo>
                <a:lnTo>
                  <a:pt y="219" x="60"/>
                </a:lnTo>
                <a:lnTo>
                  <a:pt y="201" x="72"/>
                </a:lnTo>
                <a:lnTo>
                  <a:pt y="185" x="85"/>
                </a:lnTo>
                <a:lnTo>
                  <a:pt y="169" x="100"/>
                </a:lnTo>
                <a:lnTo>
                  <a:pt y="152" x="114"/>
                </a:lnTo>
                <a:lnTo>
                  <a:pt y="137" x="131"/>
                </a:lnTo>
                <a:lnTo>
                  <a:pt y="123" x="147"/>
                </a:lnTo>
                <a:lnTo>
                  <a:pt y="110" x="165"/>
                </a:lnTo>
                <a:lnTo>
                  <a:pt y="97" x="183"/>
                </a:lnTo>
                <a:lnTo>
                  <a:pt y="84" x="202"/>
                </a:lnTo>
                <a:lnTo>
                  <a:pt y="72" x="222"/>
                </a:lnTo>
                <a:lnTo>
                  <a:pt y="61" x="242"/>
                </a:lnTo>
                <a:lnTo>
                  <a:pt y="51" x="263"/>
                </a:lnTo>
                <a:lnTo>
                  <a:pt y="41" x="286"/>
                </a:lnTo>
                <a:lnTo>
                  <a:pt y="33" x="307"/>
                </a:lnTo>
                <a:lnTo>
                  <a:pt y="26" x="330"/>
                </a:lnTo>
                <a:lnTo>
                  <a:pt y="20" x="354"/>
                </a:lnTo>
                <a:lnTo>
                  <a:pt y="13" x="379"/>
                </a:lnTo>
                <a:lnTo>
                  <a:pt y="9" x="403"/>
                </a:lnTo>
                <a:lnTo>
                  <a:pt y="5" x="428"/>
                </a:lnTo>
                <a:lnTo>
                  <a:pt y="4" x="452"/>
                </a:lnTo>
                <a:lnTo>
                  <a:pt y="2" x="478"/>
                </a:lnTo>
                <a:lnTo>
                  <a:pt y="0" x="504"/>
                </a:lnTo>
                <a:lnTo>
                  <a:pt y="0" x="2782"/>
                </a:lnTo>
                <a:lnTo>
                  <a:pt y="263" x="2782"/>
                </a:lnTo>
                <a:lnTo>
                  <a:pt y="263" x="1092"/>
                </a:lnTo>
                <a:lnTo>
                  <a:pt y="263" x="1092"/>
                </a:lnTo>
                <a:lnTo>
                  <a:pt y="263" x="1069"/>
                </a:lnTo>
                <a:lnTo>
                  <a:pt y="265" x="1045"/>
                </a:lnTo>
                <a:lnTo>
                  <a:pt y="268" x="1022"/>
                </a:lnTo>
                <a:lnTo>
                  <a:pt y="271" x="1001"/>
                </a:lnTo>
                <a:lnTo>
                  <a:pt y="276" x="978"/>
                </a:lnTo>
                <a:lnTo>
                  <a:pt y="283" x="957"/>
                </a:lnTo>
                <a:lnTo>
                  <a:pt y="291" x="935"/>
                </a:lnTo>
                <a:lnTo>
                  <a:pt y="299" x="914"/>
                </a:lnTo>
                <a:lnTo>
                  <a:pt y="307" x="895"/>
                </a:lnTo>
                <a:lnTo>
                  <a:pt y="317" x="875"/>
                </a:lnTo>
                <a:lnTo>
                  <a:pt y="329" x="855"/>
                </a:lnTo>
                <a:lnTo>
                  <a:pt y="340" x="838"/>
                </a:lnTo>
                <a:lnTo>
                  <a:pt y="353" x="820"/>
                </a:lnTo>
                <a:lnTo>
                  <a:pt y="368" x="802"/>
                </a:lnTo>
                <a:lnTo>
                  <a:pt y="381" x="785"/>
                </a:lnTo>
                <a:lnTo>
                  <a:pt y="397" x="769"/>
                </a:lnTo>
                <a:lnTo>
                  <a:pt y="412" x="754"/>
                </a:lnTo>
                <a:lnTo>
                  <a:pt y="428" x="740"/>
                </a:lnTo>
                <a:lnTo>
                  <a:pt y="446" x="727"/>
                </a:lnTo>
                <a:lnTo>
                  <a:pt y="464" x="713"/>
                </a:lnTo>
                <a:lnTo>
                  <a:pt y="482" x="702"/>
                </a:lnTo>
                <a:lnTo>
                  <a:pt y="502" x="691"/>
                </a:lnTo>
                <a:lnTo>
                  <a:pt y="521" x="681"/>
                </a:lnTo>
                <a:lnTo>
                  <a:pt y="542" x="671"/>
                </a:lnTo>
                <a:lnTo>
                  <a:pt y="562" x="663"/>
                </a:lnTo>
                <a:lnTo>
                  <a:pt y="583" x="656"/>
                </a:lnTo>
                <a:lnTo>
                  <a:pt y="606" x="650"/>
                </a:lnTo>
                <a:lnTo>
                  <a:pt y="627" x="645"/>
                </a:lnTo>
                <a:lnTo>
                  <a:pt y="650" x="640"/>
                </a:lnTo>
                <a:lnTo>
                  <a:pt y="673" x="638"/>
                </a:lnTo>
                <a:lnTo>
                  <a:pt y="696" x="637"/>
                </a:lnTo>
                <a:lnTo>
                  <a:pt y="719" x="635"/>
                </a:lnTo>
                <a:lnTo>
                  <a:pt y="719" x="6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y="3481387" x="152401"/>
            <a:ext cy="1662000" cx="498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y="1028700" x="2413000"/>
            <a:ext cy="156000" cx="2432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y="1028700" x="4911726"/>
            <a:ext cy="156000" cx="1965299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y="1028700" x="6943725"/>
            <a:ext cy="156000" cx="2200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1184672" x="854948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/>
          <p:nvPr/>
        </p:nvSpPr>
        <p:spPr>
          <a:xfrm>
            <a:off y="1028700" x="152401"/>
            <a:ext cy="2387203" cx="2208212"/>
          </a:xfrm>
          <a:custGeom>
            <a:pathLst>
              <a:path w="2782" extrusionOk="0" h="4010">
                <a:moveTo>
                  <a:pt y="719" x="635"/>
                </a:moveTo>
                <a:lnTo>
                  <a:pt y="719" x="635"/>
                </a:lnTo>
                <a:lnTo>
                  <a:pt y="4010" x="635"/>
                </a:lnTo>
                <a:lnTo>
                  <a:pt y="4010" x="0"/>
                </a:lnTo>
                <a:lnTo>
                  <a:pt y="418" x="0"/>
                </a:lnTo>
                <a:lnTo>
                  <a:pt y="418" x="0"/>
                </a:lnTo>
                <a:lnTo>
                  <a:pt y="397" x="0"/>
                </a:lnTo>
                <a:lnTo>
                  <a:pt y="376" x="2"/>
                </a:lnTo>
                <a:lnTo>
                  <a:pt y="355" x="5"/>
                </a:lnTo>
                <a:lnTo>
                  <a:pt y="333" x="10"/>
                </a:lnTo>
                <a:lnTo>
                  <a:pt y="314" x="15"/>
                </a:lnTo>
                <a:lnTo>
                  <a:pt y="294" x="21"/>
                </a:lnTo>
                <a:lnTo>
                  <a:pt y="275" x="29"/>
                </a:lnTo>
                <a:lnTo>
                  <a:pt y="255" x="39"/>
                </a:lnTo>
                <a:lnTo>
                  <a:pt y="237" x="49"/>
                </a:lnTo>
                <a:lnTo>
                  <a:pt y="219" x="60"/>
                </a:lnTo>
                <a:lnTo>
                  <a:pt y="201" x="72"/>
                </a:lnTo>
                <a:lnTo>
                  <a:pt y="185" x="85"/>
                </a:lnTo>
                <a:lnTo>
                  <a:pt y="169" x="100"/>
                </a:lnTo>
                <a:lnTo>
                  <a:pt y="152" x="114"/>
                </a:lnTo>
                <a:lnTo>
                  <a:pt y="137" x="131"/>
                </a:lnTo>
                <a:lnTo>
                  <a:pt y="123" x="147"/>
                </a:lnTo>
                <a:lnTo>
                  <a:pt y="110" x="165"/>
                </a:lnTo>
                <a:lnTo>
                  <a:pt y="97" x="183"/>
                </a:lnTo>
                <a:lnTo>
                  <a:pt y="84" x="202"/>
                </a:lnTo>
                <a:lnTo>
                  <a:pt y="72" x="222"/>
                </a:lnTo>
                <a:lnTo>
                  <a:pt y="61" x="242"/>
                </a:lnTo>
                <a:lnTo>
                  <a:pt y="51" x="263"/>
                </a:lnTo>
                <a:lnTo>
                  <a:pt y="41" x="286"/>
                </a:lnTo>
                <a:lnTo>
                  <a:pt y="33" x="307"/>
                </a:lnTo>
                <a:lnTo>
                  <a:pt y="26" x="330"/>
                </a:lnTo>
                <a:lnTo>
                  <a:pt y="20" x="354"/>
                </a:lnTo>
                <a:lnTo>
                  <a:pt y="13" x="379"/>
                </a:lnTo>
                <a:lnTo>
                  <a:pt y="9" x="403"/>
                </a:lnTo>
                <a:lnTo>
                  <a:pt y="5" x="428"/>
                </a:lnTo>
                <a:lnTo>
                  <a:pt y="4" x="452"/>
                </a:lnTo>
                <a:lnTo>
                  <a:pt y="2" x="478"/>
                </a:lnTo>
                <a:lnTo>
                  <a:pt y="0" x="504"/>
                </a:lnTo>
                <a:lnTo>
                  <a:pt y="0" x="2782"/>
                </a:lnTo>
                <a:lnTo>
                  <a:pt y="263" x="2782"/>
                </a:lnTo>
                <a:lnTo>
                  <a:pt y="263" x="1092"/>
                </a:lnTo>
                <a:lnTo>
                  <a:pt y="263" x="1092"/>
                </a:lnTo>
                <a:lnTo>
                  <a:pt y="263" x="1069"/>
                </a:lnTo>
                <a:lnTo>
                  <a:pt y="265" x="1045"/>
                </a:lnTo>
                <a:lnTo>
                  <a:pt y="268" x="1022"/>
                </a:lnTo>
                <a:lnTo>
                  <a:pt y="271" x="1001"/>
                </a:lnTo>
                <a:lnTo>
                  <a:pt y="276" x="978"/>
                </a:lnTo>
                <a:lnTo>
                  <a:pt y="283" x="957"/>
                </a:lnTo>
                <a:lnTo>
                  <a:pt y="291" x="935"/>
                </a:lnTo>
                <a:lnTo>
                  <a:pt y="299" x="914"/>
                </a:lnTo>
                <a:lnTo>
                  <a:pt y="307" x="895"/>
                </a:lnTo>
                <a:lnTo>
                  <a:pt y="317" x="875"/>
                </a:lnTo>
                <a:lnTo>
                  <a:pt y="329" x="855"/>
                </a:lnTo>
                <a:lnTo>
                  <a:pt y="340" x="838"/>
                </a:lnTo>
                <a:lnTo>
                  <a:pt y="353" x="820"/>
                </a:lnTo>
                <a:lnTo>
                  <a:pt y="368" x="802"/>
                </a:lnTo>
                <a:lnTo>
                  <a:pt y="381" x="785"/>
                </a:lnTo>
                <a:lnTo>
                  <a:pt y="397" x="769"/>
                </a:lnTo>
                <a:lnTo>
                  <a:pt y="412" x="754"/>
                </a:lnTo>
                <a:lnTo>
                  <a:pt y="428" x="740"/>
                </a:lnTo>
                <a:lnTo>
                  <a:pt y="446" x="727"/>
                </a:lnTo>
                <a:lnTo>
                  <a:pt y="464" x="713"/>
                </a:lnTo>
                <a:lnTo>
                  <a:pt y="482" x="702"/>
                </a:lnTo>
                <a:lnTo>
                  <a:pt y="502" x="691"/>
                </a:lnTo>
                <a:lnTo>
                  <a:pt y="521" x="681"/>
                </a:lnTo>
                <a:lnTo>
                  <a:pt y="542" x="671"/>
                </a:lnTo>
                <a:lnTo>
                  <a:pt y="562" x="663"/>
                </a:lnTo>
                <a:lnTo>
                  <a:pt y="583" x="656"/>
                </a:lnTo>
                <a:lnTo>
                  <a:pt y="606" x="650"/>
                </a:lnTo>
                <a:lnTo>
                  <a:pt y="627" x="645"/>
                </a:lnTo>
                <a:lnTo>
                  <a:pt y="650" x="640"/>
                </a:lnTo>
                <a:lnTo>
                  <a:pt y="673" x="638"/>
                </a:lnTo>
                <a:lnTo>
                  <a:pt y="696" x="637"/>
                </a:lnTo>
                <a:lnTo>
                  <a:pt y="719" x="635"/>
                </a:lnTo>
                <a:lnTo>
                  <a:pt y="719" x="6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y="3481387" x="152401"/>
            <a:ext cy="1662000" cx="498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>
            <a:off y="1028700" x="2413000"/>
            <a:ext cy="156000" cx="2432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>
            <a:off y="1028700" x="4911726"/>
            <a:ext cy="156000" cx="1965299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y="1028700" x="6943725"/>
            <a:ext cy="156000" cx="2200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184672" x="854948"/>
            <a:ext cy="3741299" cx="3859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y="1184672" x="4827083"/>
            <a:ext cy="3741299" cx="3859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/>
        </p:nvSpPr>
        <p:spPr>
          <a:xfrm>
            <a:off y="1028700" x="152401"/>
            <a:ext cy="2387203" cx="2208212"/>
          </a:xfrm>
          <a:custGeom>
            <a:pathLst>
              <a:path w="2782" extrusionOk="0" h="4010">
                <a:moveTo>
                  <a:pt y="719" x="635"/>
                </a:moveTo>
                <a:lnTo>
                  <a:pt y="719" x="635"/>
                </a:lnTo>
                <a:lnTo>
                  <a:pt y="4010" x="635"/>
                </a:lnTo>
                <a:lnTo>
                  <a:pt y="4010" x="0"/>
                </a:lnTo>
                <a:lnTo>
                  <a:pt y="418" x="0"/>
                </a:lnTo>
                <a:lnTo>
                  <a:pt y="418" x="0"/>
                </a:lnTo>
                <a:lnTo>
                  <a:pt y="397" x="0"/>
                </a:lnTo>
                <a:lnTo>
                  <a:pt y="376" x="2"/>
                </a:lnTo>
                <a:lnTo>
                  <a:pt y="355" x="5"/>
                </a:lnTo>
                <a:lnTo>
                  <a:pt y="333" x="10"/>
                </a:lnTo>
                <a:lnTo>
                  <a:pt y="314" x="15"/>
                </a:lnTo>
                <a:lnTo>
                  <a:pt y="294" x="21"/>
                </a:lnTo>
                <a:lnTo>
                  <a:pt y="275" x="29"/>
                </a:lnTo>
                <a:lnTo>
                  <a:pt y="255" x="39"/>
                </a:lnTo>
                <a:lnTo>
                  <a:pt y="237" x="49"/>
                </a:lnTo>
                <a:lnTo>
                  <a:pt y="219" x="60"/>
                </a:lnTo>
                <a:lnTo>
                  <a:pt y="201" x="72"/>
                </a:lnTo>
                <a:lnTo>
                  <a:pt y="185" x="85"/>
                </a:lnTo>
                <a:lnTo>
                  <a:pt y="169" x="100"/>
                </a:lnTo>
                <a:lnTo>
                  <a:pt y="152" x="114"/>
                </a:lnTo>
                <a:lnTo>
                  <a:pt y="137" x="131"/>
                </a:lnTo>
                <a:lnTo>
                  <a:pt y="123" x="147"/>
                </a:lnTo>
                <a:lnTo>
                  <a:pt y="110" x="165"/>
                </a:lnTo>
                <a:lnTo>
                  <a:pt y="97" x="183"/>
                </a:lnTo>
                <a:lnTo>
                  <a:pt y="84" x="202"/>
                </a:lnTo>
                <a:lnTo>
                  <a:pt y="72" x="222"/>
                </a:lnTo>
                <a:lnTo>
                  <a:pt y="61" x="242"/>
                </a:lnTo>
                <a:lnTo>
                  <a:pt y="51" x="263"/>
                </a:lnTo>
                <a:lnTo>
                  <a:pt y="41" x="286"/>
                </a:lnTo>
                <a:lnTo>
                  <a:pt y="33" x="307"/>
                </a:lnTo>
                <a:lnTo>
                  <a:pt y="26" x="330"/>
                </a:lnTo>
                <a:lnTo>
                  <a:pt y="20" x="354"/>
                </a:lnTo>
                <a:lnTo>
                  <a:pt y="13" x="379"/>
                </a:lnTo>
                <a:lnTo>
                  <a:pt y="9" x="403"/>
                </a:lnTo>
                <a:lnTo>
                  <a:pt y="5" x="428"/>
                </a:lnTo>
                <a:lnTo>
                  <a:pt y="4" x="452"/>
                </a:lnTo>
                <a:lnTo>
                  <a:pt y="2" x="478"/>
                </a:lnTo>
                <a:lnTo>
                  <a:pt y="0" x="504"/>
                </a:lnTo>
                <a:lnTo>
                  <a:pt y="0" x="2782"/>
                </a:lnTo>
                <a:lnTo>
                  <a:pt y="263" x="2782"/>
                </a:lnTo>
                <a:lnTo>
                  <a:pt y="263" x="1092"/>
                </a:lnTo>
                <a:lnTo>
                  <a:pt y="263" x="1092"/>
                </a:lnTo>
                <a:lnTo>
                  <a:pt y="263" x="1069"/>
                </a:lnTo>
                <a:lnTo>
                  <a:pt y="265" x="1045"/>
                </a:lnTo>
                <a:lnTo>
                  <a:pt y="268" x="1022"/>
                </a:lnTo>
                <a:lnTo>
                  <a:pt y="271" x="1001"/>
                </a:lnTo>
                <a:lnTo>
                  <a:pt y="276" x="978"/>
                </a:lnTo>
                <a:lnTo>
                  <a:pt y="283" x="957"/>
                </a:lnTo>
                <a:lnTo>
                  <a:pt y="291" x="935"/>
                </a:lnTo>
                <a:lnTo>
                  <a:pt y="299" x="914"/>
                </a:lnTo>
                <a:lnTo>
                  <a:pt y="307" x="895"/>
                </a:lnTo>
                <a:lnTo>
                  <a:pt y="317" x="875"/>
                </a:lnTo>
                <a:lnTo>
                  <a:pt y="329" x="855"/>
                </a:lnTo>
                <a:lnTo>
                  <a:pt y="340" x="838"/>
                </a:lnTo>
                <a:lnTo>
                  <a:pt y="353" x="820"/>
                </a:lnTo>
                <a:lnTo>
                  <a:pt y="368" x="802"/>
                </a:lnTo>
                <a:lnTo>
                  <a:pt y="381" x="785"/>
                </a:lnTo>
                <a:lnTo>
                  <a:pt y="397" x="769"/>
                </a:lnTo>
                <a:lnTo>
                  <a:pt y="412" x="754"/>
                </a:lnTo>
                <a:lnTo>
                  <a:pt y="428" x="740"/>
                </a:lnTo>
                <a:lnTo>
                  <a:pt y="446" x="727"/>
                </a:lnTo>
                <a:lnTo>
                  <a:pt y="464" x="713"/>
                </a:lnTo>
                <a:lnTo>
                  <a:pt y="482" x="702"/>
                </a:lnTo>
                <a:lnTo>
                  <a:pt y="502" x="691"/>
                </a:lnTo>
                <a:lnTo>
                  <a:pt y="521" x="681"/>
                </a:lnTo>
                <a:lnTo>
                  <a:pt y="542" x="671"/>
                </a:lnTo>
                <a:lnTo>
                  <a:pt y="562" x="663"/>
                </a:lnTo>
                <a:lnTo>
                  <a:pt y="583" x="656"/>
                </a:lnTo>
                <a:lnTo>
                  <a:pt y="606" x="650"/>
                </a:lnTo>
                <a:lnTo>
                  <a:pt y="627" x="645"/>
                </a:lnTo>
                <a:lnTo>
                  <a:pt y="650" x="640"/>
                </a:lnTo>
                <a:lnTo>
                  <a:pt y="673" x="638"/>
                </a:lnTo>
                <a:lnTo>
                  <a:pt y="696" x="637"/>
                </a:lnTo>
                <a:lnTo>
                  <a:pt y="719" x="635"/>
                </a:lnTo>
                <a:lnTo>
                  <a:pt y="719" x="6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>
            <a:off y="3481387" x="152401"/>
            <a:ext cy="1662000" cx="498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/>
        </p:nvSpPr>
        <p:spPr>
          <a:xfrm>
            <a:off y="1028700" x="2413000"/>
            <a:ext cy="156000" cx="2432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>
            <a:off y="1028700" x="4911726"/>
            <a:ext cy="156000" cx="1965299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>
            <a:off y="1028700" x="6943725"/>
            <a:ext cy="156000" cx="2200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/>
        </p:nvSpPr>
        <p:spPr>
          <a:xfrm rot="10800000" flipH="1">
            <a:off y="4000518" x="228600"/>
            <a:ext cy="1145738" cx="2208225"/>
          </a:xfrm>
          <a:custGeom>
            <a:pathLst>
              <a:path w="10000" extrusionOk="0" h="18832">
                <a:moveTo>
                  <a:pt y="11895" x="2283"/>
                </a:moveTo>
                <a:lnTo>
                  <a:pt y="11895" x="2283"/>
                </a:lnTo>
                <a:cubicBezTo>
                  <a:pt y="7997" x="2258"/>
                  <a:pt y="3898" x="2271"/>
                  <a:pt y="0" x="2246"/>
                </a:cubicBezTo>
                <a:lnTo>
                  <a:pt y="98" x="37"/>
                </a:lnTo>
                <a:cubicBezTo>
                  <a:pt y="4986" x="25"/>
                  <a:pt y="9874" x="12"/>
                  <a:pt y="14762" x="0"/>
                </a:cubicBezTo>
                <a:lnTo>
                  <a:pt y="14762" x="0"/>
                </a:lnTo>
                <a:lnTo>
                  <a:pt y="14967" x="0"/>
                </a:lnTo>
                <a:cubicBezTo>
                  <a:pt y="15036" x="2"/>
                  <a:pt y="15104" x="5"/>
                  <a:pt y="15173" x="7"/>
                </a:cubicBezTo>
                <a:cubicBezTo>
                  <a:pt y="15241" x="11"/>
                  <a:pt y="15310" x="14"/>
                  <a:pt y="15378" x="18"/>
                </a:cubicBezTo>
                <a:cubicBezTo>
                  <a:pt y="15443" x="24"/>
                  <a:pt y="15509" x="30"/>
                  <a:pt y="15574" x="36"/>
                </a:cubicBezTo>
                <a:cubicBezTo>
                  <a:pt y="15642" x="42"/>
                  <a:pt y="15711" x="48"/>
                  <a:pt y="15779" x="54"/>
                </a:cubicBezTo>
                <a:cubicBezTo>
                  <a:pt y="15844" x="61"/>
                  <a:pt y="15910" x="68"/>
                  <a:pt y="15975" x="75"/>
                </a:cubicBezTo>
                <a:cubicBezTo>
                  <a:pt y="16037" x="85"/>
                  <a:pt y="16099" x="94"/>
                  <a:pt y="16161" x="104"/>
                </a:cubicBezTo>
                <a:cubicBezTo>
                  <a:pt y="16220" x="116"/>
                  <a:pt y="16278" x="128"/>
                  <a:pt y="16337" x="140"/>
                </a:cubicBezTo>
                <a:cubicBezTo>
                  <a:pt y="16402" x="152"/>
                  <a:pt y="16468" x="164"/>
                  <a:pt y="16533" x="176"/>
                </a:cubicBezTo>
                <a:cubicBezTo>
                  <a:pt y="16592" x="189"/>
                  <a:pt y="16650" x="203"/>
                  <a:pt y="16709" x="216"/>
                </a:cubicBezTo>
                <a:cubicBezTo>
                  <a:pt y="16761" x="230"/>
                  <a:pt y="16813" x="245"/>
                  <a:pt y="16865" x="259"/>
                </a:cubicBezTo>
                <a:cubicBezTo>
                  <a:pt y="16924" x="275"/>
                  <a:pt y="16982" x="290"/>
                  <a:pt y="17041" x="306"/>
                </a:cubicBezTo>
                <a:cubicBezTo>
                  <a:pt y="17097" x="324"/>
                  <a:pt y="17152" x="341"/>
                  <a:pt y="17208" x="359"/>
                </a:cubicBezTo>
                <a:cubicBezTo>
                  <a:pt y="17254" x="376"/>
                  <a:pt y="17299" x="393"/>
                  <a:pt y="17345" x="410"/>
                </a:cubicBezTo>
                <a:cubicBezTo>
                  <a:pt y="17400" x="430"/>
                  <a:pt y="17456" x="451"/>
                  <a:pt y="17511" x="471"/>
                </a:cubicBezTo>
                <a:cubicBezTo>
                  <a:pt y="17557" x="490"/>
                  <a:pt y="17602" x="509"/>
                  <a:pt y="17648" x="528"/>
                </a:cubicBezTo>
                <a:cubicBezTo>
                  <a:pt y="17690" x="550"/>
                  <a:pt y="17733" x="571"/>
                  <a:pt y="17775" x="593"/>
                </a:cubicBezTo>
                <a:cubicBezTo>
                  <a:pt y="17817" x="615"/>
                  <a:pt y="17860" x="636"/>
                  <a:pt y="17902" x="658"/>
                </a:cubicBezTo>
                <a:cubicBezTo>
                  <a:pt y="17945" x="681"/>
                  <a:pt y="17987" x="703"/>
                  <a:pt y="18030" x="726"/>
                </a:cubicBezTo>
                <a:lnTo>
                  <a:pt y="18147" x="798"/>
                </a:lnTo>
                <a:cubicBezTo>
                  <a:pt y="18180" x="822"/>
                  <a:pt y="18212" x="846"/>
                  <a:pt y="18245" x="870"/>
                </a:cubicBezTo>
                <a:lnTo>
                  <a:pt y="18353" x="945"/>
                </a:lnTo>
                <a:cubicBezTo>
                  <a:pt y="18379" x="973"/>
                  <a:pt y="18405" x="1000"/>
                  <a:pt y="18431" x="1028"/>
                </a:cubicBezTo>
                <a:cubicBezTo>
                  <a:pt y="18457" x="1053"/>
                  <a:pt y="18483" x="1079"/>
                  <a:pt y="18509" x="1104"/>
                </a:cubicBezTo>
                <a:lnTo>
                  <a:pt y="18597" x="1186"/>
                </a:lnTo>
                <a:lnTo>
                  <a:pt y="18656" x="1272"/>
                </a:lnTo>
                <a:cubicBezTo>
                  <a:pt y="18672" x="1302"/>
                  <a:pt y="18689" x="1332"/>
                  <a:pt y="18705" x="1362"/>
                </a:cubicBezTo>
                <a:cubicBezTo>
                  <a:pt y="18721" x="1391"/>
                  <a:pt y="18738" x="1420"/>
                  <a:pt y="18754" x="1449"/>
                </a:cubicBezTo>
                <a:cubicBezTo>
                  <a:pt y="18770" x="1479"/>
                  <a:pt y="18787" x="1508"/>
                  <a:pt y="18803" x="1538"/>
                </a:cubicBezTo>
                <a:lnTo>
                  <a:pt y="18812" x="1625"/>
                </a:lnTo>
                <a:cubicBezTo>
                  <a:pt y="18819" x="1656"/>
                  <a:pt y="18825" x="1687"/>
                  <a:pt y="18832" x="1718"/>
                </a:cubicBezTo>
                <a:lnTo>
                  <a:pt y="18832" x="1812"/>
                </a:lnTo>
                <a:lnTo>
                  <a:pt y="18832" x="10000"/>
                </a:lnTo>
                <a:lnTo>
                  <a:pt y="16278" x="10000"/>
                </a:lnTo>
                <a:lnTo>
                  <a:pt y="16278" x="3925"/>
                </a:lnTo>
                <a:lnTo>
                  <a:pt y="16278" x="3925"/>
                </a:lnTo>
                <a:lnTo>
                  <a:pt y="16278" x="3843"/>
                </a:lnTo>
                <a:cubicBezTo>
                  <a:pt y="16272" x="3814"/>
                  <a:pt y="16265" x="3785"/>
                  <a:pt y="16259" x="3756"/>
                </a:cubicBezTo>
                <a:lnTo>
                  <a:pt y="16229" x="3674"/>
                </a:lnTo>
                <a:cubicBezTo>
                  <a:pt y="16219" x="3649"/>
                  <a:pt y="16210" x="3623"/>
                  <a:pt y="16200" x="3598"/>
                </a:cubicBezTo>
                <a:cubicBezTo>
                  <a:pt y="16184" x="3570"/>
                  <a:pt y="16167" x="3543"/>
                  <a:pt y="16151" x="3515"/>
                </a:cubicBezTo>
                <a:lnTo>
                  <a:pt y="16082" x="3440"/>
                </a:lnTo>
                <a:lnTo>
                  <a:pt y="16024" x="3361"/>
                </a:lnTo>
                <a:cubicBezTo>
                  <a:pt y="15998" x="3336"/>
                  <a:pt y="15972" x="3310"/>
                  <a:pt y="15946" x="3285"/>
                </a:cubicBezTo>
                <a:lnTo>
                  <a:pt y="15857" x="3217"/>
                </a:lnTo>
                <a:cubicBezTo>
                  <a:pt y="15828" x="3193"/>
                  <a:pt y="15798" x="3169"/>
                  <a:pt y="15769" x="3145"/>
                </a:cubicBezTo>
                <a:lnTo>
                  <a:pt y="15652" x="3073"/>
                </a:lnTo>
                <a:cubicBezTo>
                  <a:pt y="15616" x="3053"/>
                  <a:pt y="15580" x="3032"/>
                  <a:pt y="15544" x="3012"/>
                </a:cubicBezTo>
                <a:cubicBezTo>
                  <a:pt y="15505" x="2991"/>
                  <a:pt y="15466" x="2969"/>
                  <a:pt y="15427" x="2948"/>
                </a:cubicBezTo>
                <a:cubicBezTo>
                  <a:pt y="15385" x="2926"/>
                  <a:pt y="15342" x="2905"/>
                  <a:pt y="15300" x="2883"/>
                </a:cubicBezTo>
                <a:cubicBezTo>
                  <a:pt y="15254" x="2863"/>
                  <a:pt y="15209" x="2842"/>
                  <a:pt y="15163" x="2822"/>
                </a:cubicBezTo>
                <a:cubicBezTo>
                  <a:pt y="15114" x="2803"/>
                  <a:pt y="15065" x="2783"/>
                  <a:pt y="15016" x="2764"/>
                </a:cubicBezTo>
                <a:lnTo>
                  <a:pt y="14869" x="2710"/>
                </a:lnTo>
                <a:cubicBezTo>
                  <a:pt y="14817" x="2693"/>
                  <a:pt y="14765" x="2677"/>
                  <a:pt y="14713" x="2660"/>
                </a:cubicBezTo>
                <a:cubicBezTo>
                  <a:pt y="14657" x="2644"/>
                  <a:pt y="14602" x="2629"/>
                  <a:pt y="14546" x="2613"/>
                </a:cubicBezTo>
                <a:cubicBezTo>
                  <a:pt y="14491" x="2596"/>
                  <a:pt y="14435" x="2580"/>
                  <a:pt y="14380" x="2563"/>
                </a:cubicBezTo>
                <a:cubicBezTo>
                  <a:pt y="14321" x="2550"/>
                  <a:pt y="14263" x="2536"/>
                  <a:pt y="14204" x="2523"/>
                </a:cubicBezTo>
                <a:cubicBezTo>
                  <a:pt y="14139" x="2510"/>
                  <a:pt y="14073" x="2497"/>
                  <a:pt y="14008" x="2484"/>
                </a:cubicBezTo>
                <a:cubicBezTo>
                  <a:pt y="13943" x="2472"/>
                  <a:pt y="13877" x="2460"/>
                  <a:pt y="13812" x="2448"/>
                </a:cubicBezTo>
                <a:cubicBezTo>
                  <a:pt y="13750" x="2436"/>
                  <a:pt y="13689" x="2424"/>
                  <a:pt y="13627" x="2412"/>
                </a:cubicBezTo>
                <a:cubicBezTo>
                  <a:pt y="13562" x="2402"/>
                  <a:pt y="13496" x="2393"/>
                  <a:pt y="13431" x="2383"/>
                </a:cubicBezTo>
                <a:cubicBezTo>
                  <a:pt y="13362" x="2375"/>
                  <a:pt y="13294" x="2366"/>
                  <a:pt y="13225" x="2358"/>
                </a:cubicBezTo>
                <a:cubicBezTo>
                  <a:pt y="13157" x="2351"/>
                  <a:pt y="13088" x="2343"/>
                  <a:pt y="13020" x="2336"/>
                </a:cubicBezTo>
                <a:lnTo>
                  <a:pt y="12795" x="2318"/>
                </a:lnTo>
                <a:cubicBezTo>
                  <a:pt y="12726" x="2312"/>
                  <a:pt y="12658" x="2307"/>
                  <a:pt y="12589" x="2301"/>
                </a:cubicBezTo>
                <a:cubicBezTo>
                  <a:pt y="12514" x="2298"/>
                  <a:pt y="12439" x="2296"/>
                  <a:pt y="12364" x="2293"/>
                </a:cubicBezTo>
                <a:lnTo>
                  <a:pt y="12139" x="2290"/>
                </a:lnTo>
                <a:cubicBezTo>
                  <a:pt y="12058" x="2288"/>
                  <a:pt y="11976" x="2285"/>
                  <a:pt y="11895" x="2283"/>
                </a:cubicBezTo>
                <a:lnTo>
                  <a:pt y="11895" x="22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/>
        </p:nvSpPr>
        <p:spPr>
          <a:xfrm>
            <a:off y="4000500" x="2497136"/>
            <a:ext cy="156000" cx="2432099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/>
        </p:nvSpPr>
        <p:spPr>
          <a:xfrm>
            <a:off y="4000500" x="4995862"/>
            <a:ext cy="156000" cx="19652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/>
        </p:nvSpPr>
        <p:spPr>
          <a:xfrm>
            <a:off y="4000500" x="7010400"/>
            <a:ext cy="156000" cx="2133599"/>
          </a:xfrm>
          <a:prstGeom prst="rect">
            <a:avLst/>
          </a:prstGeom>
          <a:solidFill>
            <a:srgbClr val="BB4C4B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406309" x="1020958"/>
            <a:ext cy="519599" cx="78131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r">
              <a:spcBef>
                <a:spcPts val="0"/>
              </a:spcBef>
              <a:buSzPct val="100000"/>
              <a:buNone/>
              <a:defRPr b="1"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/>
        </p:nvSpPr>
        <p:spPr>
          <a:xfrm>
            <a:off y="0" x="2413000"/>
            <a:ext cy="156000" cx="2432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>
            <a:off y="0" x="4911726"/>
            <a:ext cy="156000" cx="1965299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/>
          <p:nvPr/>
        </p:nvSpPr>
        <p:spPr>
          <a:xfrm>
            <a:off y="0" x="6943725"/>
            <a:ext cy="156000" cx="2200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/>
          <p:nvPr/>
        </p:nvSpPr>
        <p:spPr>
          <a:xfrm>
            <a:off y="0" x="0"/>
            <a:ext cy="156000" cx="23463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y="4987527" x="0"/>
            <a:ext cy="156000" cx="2432099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y="4987527" x="2498725"/>
            <a:ext cy="156000" cx="19652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/>
        </p:nvSpPr>
        <p:spPr>
          <a:xfrm>
            <a:off y="4987527" x="4513262"/>
            <a:ext cy="156000" cx="4630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lt2"/>
              </a:buClr>
              <a:buSzPct val="100000"/>
              <a:defRPr sz="3000">
                <a:solidFill>
                  <a:schemeClr val="lt2"/>
                </a:solidFill>
              </a:defRPr>
            </a:lvl1pPr>
            <a:lvl2pPr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3pPr>
            <a:lvl4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4pPr>
            <a:lvl5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5pPr>
            <a:lvl6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6pPr>
            <a:lvl7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7pPr>
            <a:lvl8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8pPr>
            <a:lvl9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comments/comment1.xml" Type="http://schemas.openxmlformats.org/officeDocument/2006/relationships/comments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be.com/v/0C9758szVY8" Type="http://schemas.openxmlformats.org/officeDocument/2006/relationships/hyperlink" TargetMode="External" Id="rId4"/><Relationship Target="../media/image10.jp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jpg" Type="http://schemas.openxmlformats.org/officeDocument/2006/relationships/image" Id="rId4"/><Relationship Target="../media/image12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4"/><Relationship Target="../media/image13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library.austincc.edu/help/infogamedevelopment/" Type="http://schemas.openxmlformats.org/officeDocument/2006/relationships/hyperlink" TargetMode="External" Id="rId4"/><Relationship Target="http://ios.lib.csufresno.edu/arc/" Type="http://schemas.openxmlformats.org/officeDocument/2006/relationships/hyperlink" TargetMode="External" Id="rId3"/><Relationship Target="https://www.lib.umn.edu/apps/ac/" Type="http://schemas.openxmlformats.org/officeDocument/2006/relationships/hyperlink" TargetMode="External" Id="rId6"/><Relationship Target="https://rpc.elm4you.org/" Type="http://schemas.openxmlformats.org/officeDocument/2006/relationships/hyperlink" TargetMode="External" Id="rId5"/><Relationship Target="http://tutorials.sjlibrary.org/tutorial/calculator/" Type="http://schemas.openxmlformats.org/officeDocument/2006/relationships/hyperlink" TargetMode="External" Id="rId7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4"/><Relationship Target="../media/image07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4"/><Relationship Target="../media/image01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03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4"/><Relationship Target="../media/image08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y="2187175" x="2220060"/>
            <a:ext cy="1238099" cx="47100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Online Assignment Calculator: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y="3731175" x="676671"/>
            <a:ext cy="663600" cx="62535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Scaffolding Information Literacy Skills at the Austin Community College Eastview Campus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y="1184672" x="854948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18" name="Shape 118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San Jose State University</a:t>
            </a:r>
          </a:p>
        </p:txBody>
      </p:sp>
      <p:sp>
        <p:nvSpPr>
          <p:cNvPr id="119" name="Shape 119">
            <a:hlinkClick r:id="rId4"/>
          </p:cNvPr>
          <p:cNvSpPr/>
          <p:nvPr/>
        </p:nvSpPr>
        <p:spPr>
          <a:xfrm>
            <a:off y="1264800" x="2277100"/>
            <a:ext cy="3581049" cx="4774724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Proposal: Assignment Calculator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79050" x="5458375"/>
            <a:ext cy="3741224" cx="289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88500" x="1060377"/>
            <a:ext cy="2666299" cx="39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Implementation: Four Benefits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36625" x="5152175"/>
            <a:ext cy="2596150" cx="3893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358800" x="771749"/>
            <a:ext cy="2706323" cx="405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Assessment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15625" x="2120150"/>
            <a:ext cy="3697623" cx="554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Thank you for visiting Eastview with us!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18500" x="2291551"/>
            <a:ext cy="3751249" cx="562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y="774600" x="756900"/>
            <a:ext cy="4368900" cx="83871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 lvl="0">
              <a:spcBef>
                <a:spcPts val="0"/>
              </a:spcBef>
              <a:buNone/>
            </a:pPr>
            <a:r>
              <a:rPr sz="800" lang="en"/>
              <a:t>Burhanna, K. J. &amp; Seeholzer, J. (2009). No natives here: A focus group study of student perceptions of web 2.0 and the academic library. The Journal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800" lang="en"/>
              <a:t>of Academic Librarianship, 35(6), 523-532.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rtl="0" lvl="0">
              <a:spcBef>
                <a:spcPts val="0"/>
              </a:spcBef>
              <a:buNone/>
            </a:pPr>
            <a:r>
              <a:rPr sz="800" lang="en"/>
              <a:t>Davis, B. G. (2009). Tools for Teaching. San Francisco, CA : Jossey-Bass.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rtl="0" lvl="0">
              <a:spcBef>
                <a:spcPts val="0"/>
              </a:spcBef>
              <a:buNone/>
            </a:pPr>
            <a:r>
              <a:rPr sz="800" lang="en"/>
              <a:t>Fusich, M. (2009). Assignment research calculator: Designing and implementing a customized product to reach your students. </a:t>
            </a:r>
            <a:r>
              <a:rPr sz="800" lang="en" i="1"/>
              <a:t>College &amp; Research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800" lang="en" i="1"/>
              <a:t>Libraries News, 70</a:t>
            </a:r>
            <a:r>
              <a:rPr sz="800" lang="en"/>
              <a:t>(8), 456-468.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rtl="0" lvl="0" indent="0" marL="0">
              <a:spcBef>
                <a:spcPts val="0"/>
              </a:spcBef>
              <a:buNone/>
            </a:pPr>
            <a:r>
              <a:rPr sz="800" lang="en"/>
              <a:t>Henry Madden Library (2012). </a:t>
            </a:r>
            <a:r>
              <a:rPr sz="800" lang="en" i="1"/>
              <a:t>Assignment Research Calculator. </a:t>
            </a:r>
            <a:r>
              <a:rPr sz="800" lang="en"/>
              <a:t>Retrieved from  </a:t>
            </a:r>
            <a:r>
              <a:rPr u="sng" sz="800" lang="en">
                <a:solidFill>
                  <a:schemeClr val="hlink"/>
                </a:solidFill>
                <a:hlinkClick r:id="rId3"/>
              </a:rPr>
              <a:t>http://ios.lib.csufresno.edu/arc/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rtl="0" lvl="0" indent="0" marL="0">
              <a:spcBef>
                <a:spcPts val="0"/>
              </a:spcBef>
              <a:buNone/>
            </a:pPr>
            <a:r>
              <a:rPr sz="800" lang="en"/>
              <a:t>Library Services, Austin Community College. (2013). Info Game. Online Tutorials. Retrieved from</a:t>
            </a:r>
          </a:p>
          <a:p>
            <a:pPr rtl="0" lvl="0" indent="457200" marL="0">
              <a:spcBef>
                <a:spcPts val="0"/>
              </a:spcBef>
              <a:buNone/>
            </a:pPr>
            <a:r>
              <a:rPr u="sng" sz="800" lang="en">
                <a:solidFill>
                  <a:schemeClr val="hlink"/>
                </a:solidFill>
                <a:hlinkClick r:id="rId4"/>
              </a:rPr>
              <a:t>http://library.austincc.edu/help/infogamedevelopment/</a:t>
            </a:r>
          </a:p>
          <a:p>
            <a:pPr rtl="0" lvl="0" indent="457200" marL="45720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rtl="0" lvl="0">
              <a:spcBef>
                <a:spcPts val="0"/>
              </a:spcBef>
              <a:buNone/>
            </a:pPr>
            <a:r>
              <a:rPr sz="800" lang="en"/>
              <a:t>Magee, J. &amp; Thomas, E. (2010). Customizing an open-source tool to enhance information literacy. </a:t>
            </a:r>
            <a:r>
              <a:rPr sz="800" lang="en" i="1"/>
              <a:t>New Library World</a:t>
            </a:r>
            <a:r>
              <a:rPr sz="800" lang="en"/>
              <a:t>, 11(11/12), 503-512.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rtl="0" lvl="0">
              <a:spcBef>
                <a:spcPts val="0"/>
              </a:spcBef>
              <a:buNone/>
            </a:pPr>
            <a:r>
              <a:rPr sz="800" lang="en"/>
              <a:t>Minitex. (2014) Research Project Calculator. Retrieved from  </a:t>
            </a:r>
            <a:r>
              <a:rPr u="sng" sz="800" lang="en">
                <a:solidFill>
                  <a:schemeClr val="hlink"/>
                </a:solidFill>
                <a:hlinkClick r:id="rId5"/>
              </a:rPr>
              <a:t>https://rpc.elm4you.org/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rtl="0" lvl="0" indent="0" marL="0">
              <a:spcBef>
                <a:spcPts val="0"/>
              </a:spcBef>
              <a:buNone/>
            </a:pPr>
            <a:r>
              <a:rPr sz="800" lang="en"/>
              <a:t>Regents of the University of Minnesota. (2014). </a:t>
            </a:r>
            <a:r>
              <a:rPr sz="800" lang="en" i="1"/>
              <a:t>Assignment Calculator. </a:t>
            </a:r>
            <a:r>
              <a:rPr sz="800" lang="en"/>
              <a:t>Retrieved from  </a:t>
            </a:r>
            <a:r>
              <a:rPr u="sng" sz="800" lang="en">
                <a:solidFill>
                  <a:schemeClr val="hlink"/>
                </a:solidFill>
                <a:hlinkClick r:id="rId6"/>
              </a:rPr>
              <a:t>https://www.lib.umn.edu/apps/ac/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rtl="0" lvl="0" indent="0" marL="0">
              <a:spcBef>
                <a:spcPts val="0"/>
              </a:spcBef>
              <a:buNone/>
            </a:pPr>
            <a:r>
              <a:rPr sz="800" lang="en"/>
              <a:t>San Jose State University (2014). </a:t>
            </a:r>
            <a:r>
              <a:rPr sz="800" lang="en" i="1"/>
              <a:t>Assignment Calculator: A Time Management Tool for Researching and Writing Your Paper.</a:t>
            </a:r>
            <a:r>
              <a:rPr sz="800" lang="en"/>
              <a:t> Retrieved from</a:t>
            </a:r>
          </a:p>
          <a:p>
            <a:pPr rtl="0" lvl="0" indent="457200" marL="0">
              <a:spcBef>
                <a:spcPts val="0"/>
              </a:spcBef>
              <a:buNone/>
            </a:pPr>
            <a:r>
              <a:rPr u="sng" sz="800" lang="en">
                <a:solidFill>
                  <a:schemeClr val="hlink"/>
                </a:solidFill>
                <a:hlinkClick r:id="rId7"/>
              </a:rPr>
              <a:t>http://tutorials.sjlibrary.org/tutorial/calculator/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900"/>
          </a:p>
        </p:txBody>
      </p:sp>
      <p:sp>
        <p:nvSpPr>
          <p:cNvPr id="151" name="Shape 151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Setting: ACC Eastview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72525" x="785075"/>
            <a:ext cy="2706323" cx="405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317180" x="5010998"/>
            <a:ext cy="2706333" cx="4058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Library: Exterior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18125" x="4807775"/>
            <a:ext cy="2818999" cx="422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444825" x="789977"/>
            <a:ext cy="2624000" cx="393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Context: Library Users’ Needs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53975" x="854950"/>
            <a:ext cy="2653949" cx="397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44774" x="5064870"/>
            <a:ext cy="2653949" cx="3980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Demographics: ACC Eastview Students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49750" x="720974"/>
            <a:ext cy="3598749" cx="454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06625" x="5350702"/>
            <a:ext cy="3885000" cx="379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162403" x="854948"/>
            <a:ext cy="857400" cx="7831799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Info Game 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38350" x="854950"/>
            <a:ext cy="3656275" cx="504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13650" x="6133125"/>
            <a:ext cy="2326025" cx="283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3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y="1184672" x="854948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97" name="Shape 97"/>
          <p:cNvSpPr txBox="1"/>
          <p:nvPr>
            <p:ph type="title"/>
          </p:nvPr>
        </p:nvSpPr>
        <p:spPr>
          <a:xfrm>
            <a:off y="162400" x="133550"/>
            <a:ext cy="857400" cx="8912399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400" lang="en"/>
              <a:t>Literature Review: Ground Zero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60903" x="2013803"/>
            <a:ext cy="3665075" cx="530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y="1184672" x="854948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04" name="Shape 104"/>
          <p:cNvSpPr txBox="1"/>
          <p:nvPr>
            <p:ph type="title"/>
          </p:nvPr>
        </p:nvSpPr>
        <p:spPr>
          <a:xfrm>
            <a:off y="162400" x="490175"/>
            <a:ext cy="857400" cx="83955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Minitex - Research Project Calculator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24800" x="1908125"/>
            <a:ext cy="3601175" cx="560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y="1184672" x="854948"/>
            <a:ext cy="3741299" cx="78317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11" name="Shape 111"/>
          <p:cNvSpPr txBox="1"/>
          <p:nvPr>
            <p:ph type="title"/>
          </p:nvPr>
        </p:nvSpPr>
        <p:spPr>
          <a:xfrm>
            <a:off y="162400" x="632775"/>
            <a:ext cy="857400" cx="8297399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Henry Madden Library - Fresno State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37925" x="2139850"/>
            <a:ext cy="3588050" cx="504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rek">
  <a:themeElements>
    <a:clrScheme name="Custom 129">
      <a:dk1>
        <a:srgbClr val="000000"/>
      </a:dk1>
      <a:lt1>
        <a:srgbClr val="FFFFFF"/>
      </a:lt1>
      <a:dk2>
        <a:srgbClr val="5956A7"/>
      </a:dk2>
      <a:lt2>
        <a:srgbClr val="FED47D"/>
      </a:lt2>
      <a:accent1>
        <a:srgbClr val="FF7500"/>
      </a:accent1>
      <a:accent2>
        <a:srgbClr val="8B87FF"/>
      </a:accent2>
      <a:accent3>
        <a:srgbClr val="BF8AC9"/>
      </a:accent3>
      <a:accent4>
        <a:srgbClr val="A14141"/>
      </a:accent4>
      <a:accent5>
        <a:srgbClr val="E06163"/>
      </a:accent5>
      <a:accent6>
        <a:srgbClr val="BB8107"/>
      </a:accent6>
      <a:hlink>
        <a:srgbClr val="FF7500"/>
      </a:hlink>
      <a:folHlink>
        <a:srgbClr val="A7A7A7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