
<file path=[Content_Types].xml><?xml version="1.0" encoding="utf-8"?>
<Types xmlns="http://schemas.openxmlformats.org/package/2006/content-types">
  <Default ContentType="image/jpeg" Extension="jpg"/>
  <Default ContentType="application/vnd.openxmlformats-package.relationships+xml" Extension="rels"/>
  <Default ContentType="application/xml" Extension="xml"/>
  <Override ContentType="application/vnd.openxmlformats-officedocument.presentationml.slideLayout+xml" PartName="/ppt/slideLayouts/slideLayout1.xml"/>
  <Override ContentType="application/vnd.openxmlformats-officedocument.presentationml.slideLayout+xml" PartName="/ppt/slideLayouts/slideLayout3.xml"/>
  <Override ContentType="application/vnd.openxmlformats-officedocument.presentationml.slideLayout+xml" PartName="/ppt/slideLayouts/slideLayout6.xml"/>
  <Override ContentType="application/vnd.openxmlformats-officedocument.presentationml.slideLayout+xml" PartName="/ppt/slideLayouts/slideLayout2.xml"/>
  <Override ContentType="application/vnd.openxmlformats-officedocument.presentationml.slideLayout+xml" PartName="/ppt/slideLayouts/slideLayout5.xml"/>
  <Override ContentType="application/vnd.openxmlformats-officedocument.presentationml.slideLayout+xml" PartName="/ppt/slideLayouts/slideLayout4.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notesSlide+xml" PartName="/ppt/notesSlides/notesSlide9.xml"/>
  <Override ContentType="application/vnd.openxmlformats-officedocument.presentationml.notesSlide+xml" PartName="/ppt/notesSlides/notesSlide10.xml"/>
  <Override ContentType="application/vnd.openxmlformats-officedocument.presentationml.notesSlide+xml" PartName="/ppt/notesSlides/notesSlide8.xml"/>
  <Override ContentType="application/vnd.openxmlformats-officedocument.presentationml.notesSlide+xml" PartName="/ppt/notesSlides/notesSlide11.xml"/>
  <Override ContentType="application/vnd.openxmlformats-officedocument.presentationml.notesSlide+xml" PartName="/ppt/notesSlides/notesSlide12.xml"/>
  <Override ContentType="application/vnd.openxmlformats-officedocument.presentationml.notesSlide+xml" PartName="/ppt/notesSlides/notesSlide3.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3.xml"/>
  <Override ContentType="application/vnd.openxmlformats-officedocument.theme+xml" PartName="/ppt/theme/theme2.xml"/>
  <Override ContentType="application/vnd.openxmlformats-officedocument.theme+xml" PartName="/ppt/theme/theme1.xml"/>
  <Override ContentType="application/vnd.openxmlformats-officedocument.presentationml.slideMaster+xml" PartName="/ppt/slideMasters/slideMaster1.xml"/>
  <Override ContentType="application/vnd.openxmlformats-officedocument.presentationml.slide+xml" PartName="/ppt/slides/slide7.xml"/>
  <Override ContentType="application/vnd.openxmlformats-officedocument.presentationml.slide+xml" PartName="/ppt/slides/slide1.xml"/>
  <Override ContentType="application/vnd.openxmlformats-officedocument.presentationml.slide+xml" PartName="/ppt/slides/slide12.xml"/>
  <Override ContentType="application/vnd.openxmlformats-officedocument.presentationml.slide+xml" PartName="/ppt/slides/slide8.xml"/>
  <Override ContentType="application/vnd.openxmlformats-officedocument.presentationml.slide+xml" PartName="/ppt/slides/slide10.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2.xml"/>
  <Override ContentType="application/vnd.openxmlformats-officedocument.presentationml.slide+xml" PartName="/ppt/slides/slide9.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3.xml"/>
  <Override ContentType="application/vnd.openxmlformats-officedocument.presentationml.tableStyles+xml" PartName="/ppt/tableStyl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strictFirstAndLastChars="0" saveSubsetFonts="1">
  <p:sldMasterIdLst>
    <p:sldMasterId id="2147483654"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Lst>
  <p:sldSz cy="5143500" cx="9144000"/>
  <p:notesSz cx="6858000" cy="9144000"/>
  <p:defaultText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a:lvl2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2pPr>
    <a:lvl3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3pPr>
    <a:lvl4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4pPr>
    <a:lvl5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5pPr>
    <a:lvl6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6pPr>
    <a:lvl7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7pPr>
    <a:lvl8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8pPr>
    <a:lvl9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tableStyles.xml><?xml version="1.0" encoding="utf-8"?>
<a:tblStyleLst xmlns:a="http://schemas.openxmlformats.org/drawingml/2006/main" xmlns:r="http://schemas.openxmlformats.org/officeDocument/2006/relationships" def="{90651C3A-4460-11DB-9652-00E08161165F}"/>
</file>

<file path=ppt/_rels/presentation.xml.rels><?xml version="1.0" encoding="UTF-8" standalone="yes"?><Relationships xmlns="http://schemas.openxmlformats.org/package/2006/relationships"><Relationship Id="rId17" Type="http://schemas.openxmlformats.org/officeDocument/2006/relationships/slide" Target="slides/slide12.xml"/><Relationship Id="rId16" Type="http://schemas.openxmlformats.org/officeDocument/2006/relationships/slide" Target="slides/slide11.xml"/><Relationship Id="rId15" Type="http://schemas.openxmlformats.org/officeDocument/2006/relationships/slide" Target="slides/slide10.xml"/><Relationship Id="rId14" Type="http://schemas.openxmlformats.org/officeDocument/2006/relationships/slide" Target="slides/slide9.xml"/><Relationship Id="rId2" Type="http://schemas.openxmlformats.org/officeDocument/2006/relationships/presProps" Target="presProps.xml"/><Relationship Id="rId12" Type="http://schemas.openxmlformats.org/officeDocument/2006/relationships/slide" Target="slides/slide7.xml"/><Relationship Id="rId13" Type="http://schemas.openxmlformats.org/officeDocument/2006/relationships/slide" Target="slides/slide8.xml"/><Relationship Id="rId1" Type="http://schemas.openxmlformats.org/officeDocument/2006/relationships/theme" Target="theme/theme1.xml"/><Relationship Id="rId4" Type="http://schemas.openxmlformats.org/officeDocument/2006/relationships/slideMaster" Target="slideMasters/slideMaster1.xml"/><Relationship Id="rId10" Type="http://schemas.openxmlformats.org/officeDocument/2006/relationships/slide" Target="slides/slide5.xml"/><Relationship Id="rId3" Type="http://schemas.openxmlformats.org/officeDocument/2006/relationships/tableStyles" Target="tableStyles.xml"/><Relationship Id="rId11" Type="http://schemas.openxmlformats.org/officeDocument/2006/relationships/slide" Target="slides/slide6.xml"/><Relationship Id="rId9" Type="http://schemas.openxmlformats.org/officeDocument/2006/relationships/slide" Target="slides/slide4.xml"/><Relationship Id="rId6" Type="http://schemas.openxmlformats.org/officeDocument/2006/relationships/slide" Target="slides/slide1.xml"/><Relationship Id="rId5" Type="http://schemas.openxmlformats.org/officeDocument/2006/relationships/notesMaster" Target="notesMasters/notesMaster1.xml"/><Relationship Id="rId8" Type="http://schemas.openxmlformats.org/officeDocument/2006/relationships/slide" Target="slides/slide3.xml"/><Relationship Id="rId7"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 name="Shape 1"/>
        <p:cNvGrpSpPr/>
        <p:nvPr/>
      </p:nvGrpSpPr>
      <p:grpSpPr>
        <a:xfrm>
          <a:off x="0" y="0"/>
          <a:ext cx="0" cy="0"/>
          <a:chOff x="0" y="0"/>
          <a:chExt cx="0" cy="0"/>
        </a:xfrm>
      </p:grpSpPr>
      <p:sp>
        <p:nvSpPr>
          <p:cNvPr id="2" name="Shape 2"/>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w="9525">
            <a:solidFill>
              <a:srgbClr val="000000"/>
            </a:solidFill>
            <a:prstDash val="solid"/>
            <a:round/>
            <a:headEnd len="med" w="med" type="none"/>
            <a:tailEnd len="med" w="med" type="none"/>
          </a:ln>
        </p:spPr>
      </p:sp>
      <p:sp>
        <p:nvSpPr>
          <p:cNvPr id="3" name="Shape 3"/>
          <p:cNvSpPr txBox="1"/>
          <p:nvPr>
            <p:ph idx="1" type="body"/>
          </p:nvPr>
        </p:nvSpPr>
        <p:spPr>
          <a:xfrm>
            <a:off x="685800" y="4343400"/>
            <a:ext cx="5486399" cy="4114800"/>
          </a:xfrm>
          <a:prstGeom prst="rect">
            <a:avLst/>
          </a:prstGeom>
          <a:noFill/>
          <a:ln>
            <a:noFill/>
          </a:ln>
        </p:spPr>
        <p:txBody>
          <a:bodyPr anchorCtr="0" anchor="t" bIns="91425" lIns="91425" rIns="91425" tIns="91425"/>
          <a:lstStyle>
            <a:lvl1pPr>
              <a:spcBef>
                <a:spcPts val="0"/>
              </a:spcBef>
              <a:defRPr sz="1100"/>
            </a:lvl1pPr>
            <a:lvl2pPr>
              <a:spcBef>
                <a:spcPts val="0"/>
              </a:spcBef>
              <a:defRPr sz="1100"/>
            </a:lvl2pPr>
            <a:lvl3pPr>
              <a:spcBef>
                <a:spcPts val="0"/>
              </a:spcBef>
              <a:defRPr sz="1100"/>
            </a:lvl3pPr>
            <a:lvl4pPr>
              <a:spcBef>
                <a:spcPts val="0"/>
              </a:spcBef>
              <a:defRPr sz="1100"/>
            </a:lvl4pPr>
            <a:lvl5pPr>
              <a:spcBef>
                <a:spcPts val="0"/>
              </a:spcBef>
              <a:defRPr sz="1100"/>
            </a:lvl5pPr>
            <a:lvl6pPr>
              <a:spcBef>
                <a:spcPts val="0"/>
              </a:spcBef>
              <a:defRPr sz="1100"/>
            </a:lvl6pPr>
            <a:lvl7pPr>
              <a:spcBef>
                <a:spcPts val="0"/>
              </a:spcBef>
              <a:defRPr sz="1100"/>
            </a:lvl7pPr>
            <a:lvl8pPr>
              <a:spcBef>
                <a:spcPts val="0"/>
              </a:spcBef>
              <a:defRPr sz="1100"/>
            </a:lvl8pPr>
            <a:lvl9pPr>
              <a:spcBef>
                <a:spcPts val="0"/>
              </a:spcBef>
              <a:defRPr sz="1100"/>
            </a:lvl9pPr>
          </a:lstStyle>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2" name="Shape 72"/>
        <p:cNvGrpSpPr/>
        <p:nvPr/>
      </p:nvGrpSpPr>
      <p:grpSpPr>
        <a:xfrm>
          <a:off x="0" y="0"/>
          <a:ext cx="0" cy="0"/>
          <a:chOff x="0" y="0"/>
          <a:chExt cx="0" cy="0"/>
        </a:xfrm>
      </p:grpSpPr>
      <p:sp>
        <p:nvSpPr>
          <p:cNvPr id="73" name="Shape 73"/>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w="9525">
            <a:solidFill>
              <a:srgbClr val="000000"/>
            </a:solidFill>
            <a:prstDash val="solid"/>
            <a:round/>
            <a:headEnd len="med" w="med" type="none"/>
            <a:tailEnd len="med" w="med" type="none"/>
          </a:ln>
        </p:spPr>
      </p:sp>
      <p:sp>
        <p:nvSpPr>
          <p:cNvPr id="74" name="Shape 74"/>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32" name="Shape 132"/>
        <p:cNvGrpSpPr/>
        <p:nvPr/>
      </p:nvGrpSpPr>
      <p:grpSpPr>
        <a:xfrm>
          <a:off x="0" y="0"/>
          <a:ext cx="0" cy="0"/>
          <a:chOff x="0" y="0"/>
          <a:chExt cx="0" cy="0"/>
        </a:xfrm>
      </p:grpSpPr>
      <p:sp>
        <p:nvSpPr>
          <p:cNvPr id="133" name="Shape 133"/>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w="9525">
            <a:solidFill>
              <a:srgbClr val="000000"/>
            </a:solidFill>
            <a:prstDash val="solid"/>
            <a:round/>
            <a:headEnd len="med" w="med" type="none"/>
            <a:tailEnd len="med" w="med" type="none"/>
          </a:ln>
        </p:spPr>
      </p:sp>
      <p:sp>
        <p:nvSpPr>
          <p:cNvPr id="134" name="Shape 134"/>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38" name="Shape 138"/>
        <p:cNvGrpSpPr/>
        <p:nvPr/>
      </p:nvGrpSpPr>
      <p:grpSpPr>
        <a:xfrm>
          <a:off x="0" y="0"/>
          <a:ext cx="0" cy="0"/>
          <a:chOff x="0" y="0"/>
          <a:chExt cx="0" cy="0"/>
        </a:xfrm>
      </p:grpSpPr>
      <p:sp>
        <p:nvSpPr>
          <p:cNvPr id="139" name="Shape 139"/>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w="9525">
            <a:solidFill>
              <a:srgbClr val="000000"/>
            </a:solidFill>
            <a:prstDash val="solid"/>
            <a:round/>
            <a:headEnd len="med" w="med" type="none"/>
            <a:tailEnd len="med" w="med" type="none"/>
          </a:ln>
        </p:spPr>
      </p:sp>
      <p:sp>
        <p:nvSpPr>
          <p:cNvPr id="140" name="Shape 140"/>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45" name="Shape 145"/>
        <p:cNvGrpSpPr/>
        <p:nvPr/>
      </p:nvGrpSpPr>
      <p:grpSpPr>
        <a:xfrm>
          <a:off x="0" y="0"/>
          <a:ext cx="0" cy="0"/>
          <a:chOff x="0" y="0"/>
          <a:chExt cx="0" cy="0"/>
        </a:xfrm>
      </p:grpSpPr>
      <p:sp>
        <p:nvSpPr>
          <p:cNvPr id="146" name="Shape 146"/>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w="9525">
            <a:solidFill>
              <a:srgbClr val="000000"/>
            </a:solidFill>
            <a:prstDash val="solid"/>
            <a:round/>
            <a:headEnd len="med" w="med" type="none"/>
            <a:tailEnd len="med" w="med" type="none"/>
          </a:ln>
        </p:spPr>
      </p:sp>
      <p:sp>
        <p:nvSpPr>
          <p:cNvPr id="147" name="Shape 147"/>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8" name="Shape 78"/>
        <p:cNvGrpSpPr/>
        <p:nvPr/>
      </p:nvGrpSpPr>
      <p:grpSpPr>
        <a:xfrm>
          <a:off x="0" y="0"/>
          <a:ext cx="0" cy="0"/>
          <a:chOff x="0" y="0"/>
          <a:chExt cx="0" cy="0"/>
        </a:xfrm>
      </p:grpSpPr>
      <p:sp>
        <p:nvSpPr>
          <p:cNvPr id="79" name="Shape 79"/>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w="9525">
            <a:solidFill>
              <a:srgbClr val="000000"/>
            </a:solidFill>
            <a:prstDash val="solid"/>
            <a:round/>
            <a:headEnd len="med" w="med" type="none"/>
            <a:tailEnd len="med" w="med" type="none"/>
          </a:ln>
        </p:spPr>
      </p:sp>
      <p:sp>
        <p:nvSpPr>
          <p:cNvPr id="80" name="Shape 80"/>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4" name="Shape 84"/>
        <p:cNvGrpSpPr/>
        <p:nvPr/>
      </p:nvGrpSpPr>
      <p:grpSpPr>
        <a:xfrm>
          <a:off x="0" y="0"/>
          <a:ext cx="0" cy="0"/>
          <a:chOff x="0" y="0"/>
          <a:chExt cx="0" cy="0"/>
        </a:xfrm>
      </p:grpSpPr>
      <p:sp>
        <p:nvSpPr>
          <p:cNvPr id="85" name="Shape 85"/>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w="9525">
            <a:solidFill>
              <a:srgbClr val="000000"/>
            </a:solidFill>
            <a:prstDash val="solid"/>
            <a:round/>
            <a:headEnd len="med" w="med" type="none"/>
            <a:tailEnd len="med" w="med" type="none"/>
          </a:ln>
        </p:spPr>
      </p:sp>
      <p:sp>
        <p:nvSpPr>
          <p:cNvPr id="86" name="Shape 86"/>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3" name="Shape 93"/>
        <p:cNvGrpSpPr/>
        <p:nvPr/>
      </p:nvGrpSpPr>
      <p:grpSpPr>
        <a:xfrm>
          <a:off x="0" y="0"/>
          <a:ext cx="0" cy="0"/>
          <a:chOff x="0" y="0"/>
          <a:chExt cx="0" cy="0"/>
        </a:xfrm>
      </p:grpSpPr>
      <p:sp>
        <p:nvSpPr>
          <p:cNvPr id="94" name="Shape 94"/>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w="9525">
            <a:solidFill>
              <a:srgbClr val="000000"/>
            </a:solidFill>
            <a:prstDash val="solid"/>
            <a:round/>
            <a:headEnd len="med" w="med" type="none"/>
            <a:tailEnd len="med" w="med" type="none"/>
          </a:ln>
        </p:spPr>
      </p:sp>
      <p:sp>
        <p:nvSpPr>
          <p:cNvPr id="95" name="Shape 95"/>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9" name="Shape 99"/>
        <p:cNvGrpSpPr/>
        <p:nvPr/>
      </p:nvGrpSpPr>
      <p:grpSpPr>
        <a:xfrm>
          <a:off x="0" y="0"/>
          <a:ext cx="0" cy="0"/>
          <a:chOff x="0" y="0"/>
          <a:chExt cx="0" cy="0"/>
        </a:xfrm>
      </p:grpSpPr>
      <p:sp>
        <p:nvSpPr>
          <p:cNvPr id="100" name="Shape 100"/>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w="9525">
            <a:solidFill>
              <a:srgbClr val="000000"/>
            </a:solidFill>
            <a:prstDash val="solid"/>
            <a:round/>
            <a:headEnd len="med" w="med" type="none"/>
            <a:tailEnd len="med" w="med" type="none"/>
          </a:ln>
        </p:spPr>
      </p:sp>
      <p:sp>
        <p:nvSpPr>
          <p:cNvPr id="101" name="Shape 101"/>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6" name="Shape 106"/>
        <p:cNvGrpSpPr/>
        <p:nvPr/>
      </p:nvGrpSpPr>
      <p:grpSpPr>
        <a:xfrm>
          <a:off x="0" y="0"/>
          <a:ext cx="0" cy="0"/>
          <a:chOff x="0" y="0"/>
          <a:chExt cx="0" cy="0"/>
        </a:xfrm>
      </p:grpSpPr>
      <p:sp>
        <p:nvSpPr>
          <p:cNvPr id="107" name="Shape 107"/>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w="9525">
            <a:solidFill>
              <a:srgbClr val="000000"/>
            </a:solidFill>
            <a:prstDash val="solid"/>
            <a:round/>
            <a:headEnd len="med" w="med" type="none"/>
            <a:tailEnd len="med" w="med" type="none"/>
          </a:ln>
        </p:spPr>
      </p:sp>
      <p:sp>
        <p:nvSpPr>
          <p:cNvPr id="108" name="Shape 108"/>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13" name="Shape 113"/>
        <p:cNvGrpSpPr/>
        <p:nvPr/>
      </p:nvGrpSpPr>
      <p:grpSpPr>
        <a:xfrm>
          <a:off x="0" y="0"/>
          <a:ext cx="0" cy="0"/>
          <a:chOff x="0" y="0"/>
          <a:chExt cx="0" cy="0"/>
        </a:xfrm>
      </p:grpSpPr>
      <p:sp>
        <p:nvSpPr>
          <p:cNvPr id="114" name="Shape 114"/>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w="9525">
            <a:solidFill>
              <a:srgbClr val="000000"/>
            </a:solidFill>
            <a:prstDash val="solid"/>
            <a:round/>
            <a:headEnd len="med" w="med" type="none"/>
            <a:tailEnd len="med" w="med" type="none"/>
          </a:ln>
        </p:spPr>
      </p:sp>
      <p:sp>
        <p:nvSpPr>
          <p:cNvPr id="115" name="Shape 115"/>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20" name="Shape 120"/>
        <p:cNvGrpSpPr/>
        <p:nvPr/>
      </p:nvGrpSpPr>
      <p:grpSpPr>
        <a:xfrm>
          <a:off x="0" y="0"/>
          <a:ext cx="0" cy="0"/>
          <a:chOff x="0" y="0"/>
          <a:chExt cx="0" cy="0"/>
        </a:xfrm>
      </p:grpSpPr>
      <p:sp>
        <p:nvSpPr>
          <p:cNvPr id="121" name="Shape 121"/>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w="9525">
            <a:solidFill>
              <a:srgbClr val="000000"/>
            </a:solidFill>
            <a:prstDash val="solid"/>
            <a:round/>
            <a:headEnd len="med" w="med" type="none"/>
            <a:tailEnd len="med" w="med" type="none"/>
          </a:ln>
        </p:spPr>
      </p:sp>
      <p:sp>
        <p:nvSpPr>
          <p:cNvPr id="122" name="Shape 122"/>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26" name="Shape 126"/>
        <p:cNvGrpSpPr/>
        <p:nvPr/>
      </p:nvGrpSpPr>
      <p:grpSpPr>
        <a:xfrm>
          <a:off x="0" y="0"/>
          <a:ext cx="0" cy="0"/>
          <a:chOff x="0" y="0"/>
          <a:chExt cx="0" cy="0"/>
        </a:xfrm>
      </p:grpSpPr>
      <p:sp>
        <p:nvSpPr>
          <p:cNvPr id="127" name="Shape 127"/>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w="9525">
            <a:solidFill>
              <a:srgbClr val="000000"/>
            </a:solidFill>
            <a:prstDash val="solid"/>
            <a:round/>
            <a:headEnd len="med" w="med" type="none"/>
            <a:tailEnd len="med" w="med" type="none"/>
          </a:ln>
        </p:spPr>
      </p:sp>
      <p:sp>
        <p:nvSpPr>
          <p:cNvPr id="128" name="Shape 128"/>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7" name="Shape 7"/>
        <p:cNvGrpSpPr/>
        <p:nvPr/>
      </p:nvGrpSpPr>
      <p:grpSpPr>
        <a:xfrm>
          <a:off x="0" y="0"/>
          <a:ext cx="0" cy="0"/>
          <a:chOff x="0" y="0"/>
          <a:chExt cx="0" cy="0"/>
        </a:xfrm>
      </p:grpSpPr>
      <p:sp>
        <p:nvSpPr>
          <p:cNvPr id="8" name="Shape 8"/>
          <p:cNvSpPr/>
          <p:nvPr/>
        </p:nvSpPr>
        <p:spPr>
          <a:xfrm>
            <a:off x="0" y="1200150"/>
            <a:ext cx="9144000" cy="2743199"/>
          </a:xfrm>
          <a:prstGeom prst="rect">
            <a:avLst/>
          </a:prstGeom>
          <a:solidFill>
            <a:schemeClr val="dk1">
              <a:alpha val="20000"/>
            </a:schemeClr>
          </a:solidFill>
          <a:ln>
            <a:noFill/>
          </a:ln>
        </p:spPr>
        <p:txBody>
          <a:bodyPr anchorCtr="0" anchor="ctr" bIns="45700" lIns="91425" rIns="91425" tIns="45700">
            <a:noAutofit/>
          </a:bodyPr>
          <a:lstStyle/>
          <a:p>
            <a:pPr>
              <a:spcBef>
                <a:spcPts val="0"/>
              </a:spcBef>
              <a:buNone/>
            </a:pPr>
            <a:r>
              <a:t/>
            </a:r>
            <a:endParaRPr/>
          </a:p>
        </p:txBody>
      </p:sp>
      <p:grpSp>
        <p:nvGrpSpPr>
          <p:cNvPr id="9" name="Shape 9"/>
          <p:cNvGrpSpPr/>
          <p:nvPr/>
        </p:nvGrpSpPr>
        <p:grpSpPr>
          <a:xfrm>
            <a:off x="0" y="-1078"/>
            <a:ext cx="1827407" cy="5144627"/>
            <a:chOff x="0" y="-1438"/>
            <a:chExt cx="798029" cy="6859503"/>
          </a:xfrm>
        </p:grpSpPr>
        <p:sp>
          <p:nvSpPr>
            <p:cNvPr id="10" name="Shape 10"/>
            <p:cNvSpPr/>
            <p:nvPr/>
          </p:nvSpPr>
          <p:spPr>
            <a:xfrm>
              <a:off x="0" y="-1438"/>
              <a:ext cx="798029" cy="6858065"/>
            </a:xfrm>
            <a:custGeom>
              <a:pathLst>
                <a:path extrusionOk="0" h="6875253" w="500332">
                  <a:moveTo>
                    <a:pt x="0" y="0"/>
                  </a:moveTo>
                  <a:lnTo>
                    <a:pt x="500332" y="0"/>
                  </a:lnTo>
                  <a:lnTo>
                    <a:pt x="301925" y="6875253"/>
                  </a:lnTo>
                  <a:lnTo>
                    <a:pt x="0" y="6875253"/>
                  </a:lnTo>
                  <a:lnTo>
                    <a:pt x="0" y="0"/>
                  </a:lnTo>
                  <a:close/>
                </a:path>
              </a:pathLst>
            </a:custGeom>
            <a:solidFill>
              <a:schemeClr val="dk2">
                <a:alpha val="20000"/>
              </a:schemeClr>
            </a:solidFill>
            <a:ln>
              <a:noFill/>
            </a:ln>
          </p:spPr>
          <p:txBody>
            <a:bodyPr anchorCtr="0" anchor="ctr" bIns="45700" lIns="91425" rIns="91425" tIns="45700">
              <a:noAutofit/>
            </a:bodyPr>
            <a:lstStyle/>
            <a:p>
              <a:pPr>
                <a:spcBef>
                  <a:spcPts val="0"/>
                </a:spcBef>
                <a:buNone/>
              </a:pPr>
              <a:r>
                <a:t/>
              </a:r>
              <a:endParaRPr/>
            </a:p>
          </p:txBody>
        </p:sp>
        <p:sp>
          <p:nvSpPr>
            <p:cNvPr id="11" name="Shape 11"/>
            <p:cNvSpPr/>
            <p:nvPr/>
          </p:nvSpPr>
          <p:spPr>
            <a:xfrm>
              <a:off x="0" y="0"/>
              <a:ext cx="399014" cy="6858065"/>
            </a:xfrm>
            <a:custGeom>
              <a:pathLst>
                <a:path extrusionOk="0" h="6875253" w="500332">
                  <a:moveTo>
                    <a:pt x="0" y="0"/>
                  </a:moveTo>
                  <a:lnTo>
                    <a:pt x="500332" y="0"/>
                  </a:lnTo>
                  <a:lnTo>
                    <a:pt x="301925" y="6875253"/>
                  </a:lnTo>
                  <a:lnTo>
                    <a:pt x="0" y="6875253"/>
                  </a:lnTo>
                  <a:lnTo>
                    <a:pt x="0" y="0"/>
                  </a:lnTo>
                  <a:close/>
                </a:path>
              </a:pathLst>
            </a:custGeom>
            <a:solidFill>
              <a:schemeClr val="dk2">
                <a:alpha val="9803"/>
              </a:schemeClr>
            </a:solidFill>
            <a:ln>
              <a:noFill/>
            </a:ln>
          </p:spPr>
          <p:txBody>
            <a:bodyPr anchorCtr="0" anchor="ctr" bIns="45700" lIns="91425" rIns="91425" tIns="45700">
              <a:noAutofit/>
            </a:bodyPr>
            <a:lstStyle/>
            <a:p>
              <a:pPr>
                <a:spcBef>
                  <a:spcPts val="0"/>
                </a:spcBef>
                <a:buNone/>
              </a:pPr>
              <a:r>
                <a:t/>
              </a:r>
              <a:endParaRPr/>
            </a:p>
          </p:txBody>
        </p:sp>
      </p:grpSp>
      <p:grpSp>
        <p:nvGrpSpPr>
          <p:cNvPr id="12" name="Shape 12"/>
          <p:cNvGrpSpPr/>
          <p:nvPr/>
        </p:nvGrpSpPr>
        <p:grpSpPr>
          <a:xfrm flipH="1">
            <a:off x="7316591" y="0"/>
            <a:ext cx="1827407" cy="5144627"/>
            <a:chOff x="0" y="-1438"/>
            <a:chExt cx="798029" cy="6859503"/>
          </a:xfrm>
        </p:grpSpPr>
        <p:sp>
          <p:nvSpPr>
            <p:cNvPr id="13" name="Shape 13"/>
            <p:cNvSpPr/>
            <p:nvPr/>
          </p:nvSpPr>
          <p:spPr>
            <a:xfrm>
              <a:off x="0" y="-1438"/>
              <a:ext cx="798029" cy="6858065"/>
            </a:xfrm>
            <a:custGeom>
              <a:pathLst>
                <a:path extrusionOk="0" h="6875253" w="500332">
                  <a:moveTo>
                    <a:pt x="0" y="0"/>
                  </a:moveTo>
                  <a:lnTo>
                    <a:pt x="500332" y="0"/>
                  </a:lnTo>
                  <a:lnTo>
                    <a:pt x="301925" y="6875253"/>
                  </a:lnTo>
                  <a:lnTo>
                    <a:pt x="0" y="6875253"/>
                  </a:lnTo>
                  <a:lnTo>
                    <a:pt x="0" y="0"/>
                  </a:lnTo>
                  <a:close/>
                </a:path>
              </a:pathLst>
            </a:custGeom>
            <a:solidFill>
              <a:schemeClr val="dk2">
                <a:alpha val="20000"/>
              </a:schemeClr>
            </a:solidFill>
            <a:ln>
              <a:noFill/>
            </a:ln>
          </p:spPr>
          <p:txBody>
            <a:bodyPr anchorCtr="0" anchor="ctr" bIns="45700" lIns="91425" rIns="91425" tIns="45700">
              <a:noAutofit/>
            </a:bodyPr>
            <a:lstStyle/>
            <a:p>
              <a:pPr>
                <a:spcBef>
                  <a:spcPts val="0"/>
                </a:spcBef>
                <a:buNone/>
              </a:pPr>
              <a:r>
                <a:t/>
              </a:r>
              <a:endParaRPr/>
            </a:p>
          </p:txBody>
        </p:sp>
        <p:sp>
          <p:nvSpPr>
            <p:cNvPr id="14" name="Shape 14"/>
            <p:cNvSpPr/>
            <p:nvPr/>
          </p:nvSpPr>
          <p:spPr>
            <a:xfrm>
              <a:off x="0" y="0"/>
              <a:ext cx="399014" cy="6858065"/>
            </a:xfrm>
            <a:custGeom>
              <a:pathLst>
                <a:path extrusionOk="0" h="6875253" w="500332">
                  <a:moveTo>
                    <a:pt x="0" y="0"/>
                  </a:moveTo>
                  <a:lnTo>
                    <a:pt x="500332" y="0"/>
                  </a:lnTo>
                  <a:lnTo>
                    <a:pt x="301925" y="6875253"/>
                  </a:lnTo>
                  <a:lnTo>
                    <a:pt x="0" y="6875253"/>
                  </a:lnTo>
                  <a:lnTo>
                    <a:pt x="0" y="0"/>
                  </a:lnTo>
                  <a:close/>
                </a:path>
              </a:pathLst>
            </a:custGeom>
            <a:solidFill>
              <a:schemeClr val="dk2">
                <a:alpha val="9803"/>
              </a:schemeClr>
            </a:solidFill>
            <a:ln>
              <a:noFill/>
            </a:ln>
          </p:spPr>
          <p:txBody>
            <a:bodyPr anchorCtr="0" anchor="ctr" bIns="45700" lIns="91425" rIns="91425" tIns="45700">
              <a:noAutofit/>
            </a:bodyPr>
            <a:lstStyle/>
            <a:p>
              <a:pPr>
                <a:spcBef>
                  <a:spcPts val="0"/>
                </a:spcBef>
                <a:buNone/>
              </a:pPr>
              <a:r>
                <a:t/>
              </a:r>
              <a:endParaRPr/>
            </a:p>
          </p:txBody>
        </p:sp>
      </p:grpSp>
      <p:sp>
        <p:nvSpPr>
          <p:cNvPr id="15" name="Shape 15"/>
          <p:cNvSpPr txBox="1"/>
          <p:nvPr>
            <p:ph type="ctrTitle"/>
          </p:nvPr>
        </p:nvSpPr>
        <p:spPr>
          <a:xfrm>
            <a:off x="685800" y="1568184"/>
            <a:ext cx="7772400" cy="1238099"/>
          </a:xfrm>
          <a:prstGeom prst="rect">
            <a:avLst/>
          </a:prstGeom>
        </p:spPr>
        <p:txBody>
          <a:bodyPr anchorCtr="0" anchor="b" bIns="91425" lIns="91425" rIns="91425" tIns="91425"/>
          <a:lstStyle>
            <a:lvl1pPr algn="ctr">
              <a:spcBef>
                <a:spcPts val="0"/>
              </a:spcBef>
              <a:buSzPct val="100000"/>
              <a:defRPr sz="4800"/>
            </a:lvl1pPr>
            <a:lvl2pPr algn="ctr">
              <a:spcBef>
                <a:spcPts val="0"/>
              </a:spcBef>
              <a:buSzPct val="100000"/>
              <a:defRPr sz="4800"/>
            </a:lvl2pPr>
            <a:lvl3pPr algn="ctr">
              <a:spcBef>
                <a:spcPts val="0"/>
              </a:spcBef>
              <a:buSzPct val="100000"/>
              <a:defRPr sz="4800"/>
            </a:lvl3pPr>
            <a:lvl4pPr algn="ctr">
              <a:spcBef>
                <a:spcPts val="0"/>
              </a:spcBef>
              <a:buSzPct val="100000"/>
              <a:defRPr sz="4800"/>
            </a:lvl4pPr>
            <a:lvl5pPr algn="ctr">
              <a:spcBef>
                <a:spcPts val="0"/>
              </a:spcBef>
              <a:buSzPct val="100000"/>
              <a:defRPr sz="4800"/>
            </a:lvl5pPr>
            <a:lvl6pPr algn="ctr">
              <a:spcBef>
                <a:spcPts val="0"/>
              </a:spcBef>
              <a:buSzPct val="100000"/>
              <a:defRPr sz="4800"/>
            </a:lvl6pPr>
            <a:lvl7pPr algn="ctr">
              <a:spcBef>
                <a:spcPts val="0"/>
              </a:spcBef>
              <a:buSzPct val="100000"/>
              <a:defRPr sz="4800"/>
            </a:lvl7pPr>
            <a:lvl8pPr algn="ctr">
              <a:spcBef>
                <a:spcPts val="0"/>
              </a:spcBef>
              <a:buSzPct val="100000"/>
              <a:defRPr sz="4800"/>
            </a:lvl8pPr>
            <a:lvl9pPr algn="ctr">
              <a:spcBef>
                <a:spcPts val="0"/>
              </a:spcBef>
              <a:buSzPct val="100000"/>
              <a:defRPr sz="4800"/>
            </a:lvl9pPr>
          </a:lstStyle>
          <a:p/>
        </p:txBody>
      </p:sp>
      <p:sp>
        <p:nvSpPr>
          <p:cNvPr id="16" name="Shape 16"/>
          <p:cNvSpPr txBox="1"/>
          <p:nvPr>
            <p:ph idx="1" type="subTitle"/>
          </p:nvPr>
        </p:nvSpPr>
        <p:spPr>
          <a:xfrm>
            <a:off x="685800" y="2914650"/>
            <a:ext cx="7772400" cy="658500"/>
          </a:xfrm>
          <a:prstGeom prst="rect">
            <a:avLst/>
          </a:prstGeom>
        </p:spPr>
        <p:txBody>
          <a:bodyPr anchorCtr="0" anchor="t" bIns="91425" lIns="91425" rIns="91425" tIns="91425"/>
          <a:lstStyle>
            <a:lvl1pPr algn="ctr">
              <a:spcBef>
                <a:spcPts val="0"/>
              </a:spcBef>
              <a:buClr>
                <a:schemeClr val="lt2"/>
              </a:buClr>
              <a:buSzPct val="100000"/>
              <a:buNone/>
              <a:defRPr sz="2400">
                <a:solidFill>
                  <a:schemeClr val="lt2"/>
                </a:solidFill>
              </a:defRPr>
            </a:lvl1pPr>
            <a:lvl2pPr algn="ctr">
              <a:spcBef>
                <a:spcPts val="0"/>
              </a:spcBef>
              <a:buClr>
                <a:schemeClr val="lt2"/>
              </a:buClr>
              <a:buNone/>
              <a:defRPr>
                <a:solidFill>
                  <a:schemeClr val="lt2"/>
                </a:solidFill>
              </a:defRPr>
            </a:lvl2pPr>
            <a:lvl3pPr algn="ctr">
              <a:spcBef>
                <a:spcPts val="0"/>
              </a:spcBef>
              <a:buClr>
                <a:schemeClr val="lt2"/>
              </a:buClr>
              <a:buNone/>
              <a:defRPr>
                <a:solidFill>
                  <a:schemeClr val="lt2"/>
                </a:solidFill>
              </a:defRPr>
            </a:lvl3pPr>
            <a:lvl4pPr algn="ctr">
              <a:spcBef>
                <a:spcPts val="0"/>
              </a:spcBef>
              <a:buClr>
                <a:schemeClr val="lt2"/>
              </a:buClr>
              <a:buSzPct val="100000"/>
              <a:buNone/>
              <a:defRPr sz="2400">
                <a:solidFill>
                  <a:schemeClr val="lt2"/>
                </a:solidFill>
              </a:defRPr>
            </a:lvl4pPr>
            <a:lvl5pPr algn="ctr">
              <a:spcBef>
                <a:spcPts val="0"/>
              </a:spcBef>
              <a:buClr>
                <a:schemeClr val="lt2"/>
              </a:buClr>
              <a:buSzPct val="100000"/>
              <a:buNone/>
              <a:defRPr sz="2400">
                <a:solidFill>
                  <a:schemeClr val="lt2"/>
                </a:solidFill>
              </a:defRPr>
            </a:lvl5pPr>
            <a:lvl6pPr algn="ctr">
              <a:spcBef>
                <a:spcPts val="0"/>
              </a:spcBef>
              <a:buClr>
                <a:schemeClr val="lt2"/>
              </a:buClr>
              <a:buSzPct val="100000"/>
              <a:buNone/>
              <a:defRPr sz="2400">
                <a:solidFill>
                  <a:schemeClr val="lt2"/>
                </a:solidFill>
              </a:defRPr>
            </a:lvl6pPr>
            <a:lvl7pPr algn="ctr">
              <a:spcBef>
                <a:spcPts val="0"/>
              </a:spcBef>
              <a:buClr>
                <a:schemeClr val="lt2"/>
              </a:buClr>
              <a:buSzPct val="100000"/>
              <a:buNone/>
              <a:defRPr sz="2400">
                <a:solidFill>
                  <a:schemeClr val="lt2"/>
                </a:solidFill>
              </a:defRPr>
            </a:lvl7pPr>
            <a:lvl8pPr algn="ctr">
              <a:spcBef>
                <a:spcPts val="0"/>
              </a:spcBef>
              <a:buClr>
                <a:schemeClr val="lt2"/>
              </a:buClr>
              <a:buSzPct val="100000"/>
              <a:buNone/>
              <a:defRPr sz="2400">
                <a:solidFill>
                  <a:schemeClr val="lt2"/>
                </a:solidFill>
              </a:defRPr>
            </a:lvl8pPr>
            <a:lvl9pPr algn="ctr">
              <a:spcBef>
                <a:spcPts val="0"/>
              </a:spcBef>
              <a:buClr>
                <a:schemeClr val="lt2"/>
              </a:buClr>
              <a:buSzPct val="100000"/>
              <a:buNone/>
              <a:defRPr sz="2400">
                <a:solidFill>
                  <a:schemeClr val="lt2"/>
                </a:solidFill>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x">
  <p:cSld name="Title and Body">
    <p:spTree>
      <p:nvGrpSpPr>
        <p:cNvPr id="17" name="Shape 17"/>
        <p:cNvGrpSpPr/>
        <p:nvPr/>
      </p:nvGrpSpPr>
      <p:grpSpPr>
        <a:xfrm>
          <a:off x="0" y="0"/>
          <a:ext cx="0" cy="0"/>
          <a:chOff x="0" y="0"/>
          <a:chExt cx="0" cy="0"/>
        </a:xfrm>
      </p:grpSpPr>
      <p:sp>
        <p:nvSpPr>
          <p:cNvPr id="18" name="Shape 18"/>
          <p:cNvSpPr/>
          <p:nvPr/>
        </p:nvSpPr>
        <p:spPr>
          <a:xfrm>
            <a:off x="0" y="-1078"/>
            <a:ext cx="9144000" cy="1144199"/>
          </a:xfrm>
          <a:prstGeom prst="rect">
            <a:avLst/>
          </a:prstGeom>
          <a:solidFill>
            <a:schemeClr val="dk2">
              <a:alpha val="20000"/>
            </a:schemeClr>
          </a:solidFill>
          <a:ln>
            <a:noFill/>
          </a:ln>
        </p:spPr>
        <p:txBody>
          <a:bodyPr anchorCtr="0" anchor="ctr" bIns="45700" lIns="91425" rIns="91425" tIns="45700">
            <a:noAutofit/>
          </a:bodyPr>
          <a:lstStyle/>
          <a:p>
            <a:pPr>
              <a:spcBef>
                <a:spcPts val="0"/>
              </a:spcBef>
              <a:buNone/>
            </a:pPr>
            <a:r>
              <a:t/>
            </a:r>
            <a:endParaRPr/>
          </a:p>
        </p:txBody>
      </p:sp>
      <p:grpSp>
        <p:nvGrpSpPr>
          <p:cNvPr id="19" name="Shape 19"/>
          <p:cNvGrpSpPr/>
          <p:nvPr/>
        </p:nvGrpSpPr>
        <p:grpSpPr>
          <a:xfrm>
            <a:off x="0" y="-1078"/>
            <a:ext cx="649180" cy="5144627"/>
            <a:chOff x="0" y="-1438"/>
            <a:chExt cx="649180" cy="6859503"/>
          </a:xfrm>
        </p:grpSpPr>
        <p:sp>
          <p:nvSpPr>
            <p:cNvPr id="20" name="Shape 20"/>
            <p:cNvSpPr/>
            <p:nvPr/>
          </p:nvSpPr>
          <p:spPr>
            <a:xfrm>
              <a:off x="0" y="-1438"/>
              <a:ext cx="649180" cy="6858065"/>
            </a:xfrm>
            <a:custGeom>
              <a:pathLst>
                <a:path extrusionOk="0" h="6875253" w="500332">
                  <a:moveTo>
                    <a:pt x="0" y="0"/>
                  </a:moveTo>
                  <a:lnTo>
                    <a:pt x="500332" y="0"/>
                  </a:lnTo>
                  <a:lnTo>
                    <a:pt x="301925" y="6875253"/>
                  </a:lnTo>
                  <a:lnTo>
                    <a:pt x="0" y="6875253"/>
                  </a:lnTo>
                  <a:lnTo>
                    <a:pt x="0" y="0"/>
                  </a:lnTo>
                  <a:close/>
                </a:path>
              </a:pathLst>
            </a:custGeom>
            <a:solidFill>
              <a:srgbClr val="5A6378">
                <a:alpha val="9803"/>
              </a:srgbClr>
            </a:solidFill>
            <a:ln>
              <a:noFill/>
            </a:ln>
          </p:spPr>
          <p:txBody>
            <a:bodyPr anchorCtr="0" anchor="ctr" bIns="45700" lIns="91425" rIns="91425" tIns="45700">
              <a:noAutofit/>
            </a:bodyPr>
            <a:lstStyle/>
            <a:p>
              <a:pPr>
                <a:spcBef>
                  <a:spcPts val="0"/>
                </a:spcBef>
                <a:buNone/>
              </a:pPr>
              <a:r>
                <a:t/>
              </a:r>
              <a:endParaRPr/>
            </a:p>
          </p:txBody>
        </p:sp>
        <p:sp>
          <p:nvSpPr>
            <p:cNvPr id="21" name="Shape 21"/>
            <p:cNvSpPr/>
            <p:nvPr/>
          </p:nvSpPr>
          <p:spPr>
            <a:xfrm>
              <a:off x="0" y="0"/>
              <a:ext cx="500331" cy="6858065"/>
            </a:xfrm>
            <a:custGeom>
              <a:pathLst>
                <a:path extrusionOk="0" h="6875253" w="500332">
                  <a:moveTo>
                    <a:pt x="0" y="0"/>
                  </a:moveTo>
                  <a:lnTo>
                    <a:pt x="500332" y="0"/>
                  </a:lnTo>
                  <a:lnTo>
                    <a:pt x="301925" y="6875253"/>
                  </a:lnTo>
                  <a:lnTo>
                    <a:pt x="0" y="6875253"/>
                  </a:lnTo>
                  <a:lnTo>
                    <a:pt x="0" y="0"/>
                  </a:lnTo>
                  <a:close/>
                </a:path>
              </a:pathLst>
            </a:custGeom>
            <a:solidFill>
              <a:schemeClr val="dk2">
                <a:alpha val="9803"/>
              </a:schemeClr>
            </a:solidFill>
            <a:ln>
              <a:noFill/>
            </a:ln>
          </p:spPr>
          <p:txBody>
            <a:bodyPr anchorCtr="0" anchor="ctr" bIns="45700" lIns="91425" rIns="91425" tIns="45700">
              <a:noAutofit/>
            </a:bodyPr>
            <a:lstStyle/>
            <a:p>
              <a:pPr>
                <a:spcBef>
                  <a:spcPts val="0"/>
                </a:spcBef>
                <a:buNone/>
              </a:pPr>
              <a:r>
                <a:t/>
              </a:r>
              <a:endParaRPr/>
            </a:p>
          </p:txBody>
        </p:sp>
      </p:grpSp>
      <p:grpSp>
        <p:nvGrpSpPr>
          <p:cNvPr id="22" name="Shape 22"/>
          <p:cNvGrpSpPr/>
          <p:nvPr/>
        </p:nvGrpSpPr>
        <p:grpSpPr>
          <a:xfrm flipH="1">
            <a:off x="8494493" y="0"/>
            <a:ext cx="649180" cy="5144627"/>
            <a:chOff x="0" y="-1438"/>
            <a:chExt cx="649180" cy="6859503"/>
          </a:xfrm>
        </p:grpSpPr>
        <p:sp>
          <p:nvSpPr>
            <p:cNvPr id="23" name="Shape 23"/>
            <p:cNvSpPr/>
            <p:nvPr/>
          </p:nvSpPr>
          <p:spPr>
            <a:xfrm>
              <a:off x="0" y="-1438"/>
              <a:ext cx="649180" cy="6858065"/>
            </a:xfrm>
            <a:custGeom>
              <a:pathLst>
                <a:path extrusionOk="0" h="6875253" w="500332">
                  <a:moveTo>
                    <a:pt x="0" y="0"/>
                  </a:moveTo>
                  <a:lnTo>
                    <a:pt x="500332" y="0"/>
                  </a:lnTo>
                  <a:lnTo>
                    <a:pt x="301925" y="6875253"/>
                  </a:lnTo>
                  <a:lnTo>
                    <a:pt x="0" y="6875253"/>
                  </a:lnTo>
                  <a:lnTo>
                    <a:pt x="0" y="0"/>
                  </a:lnTo>
                  <a:close/>
                </a:path>
              </a:pathLst>
            </a:custGeom>
            <a:solidFill>
              <a:srgbClr val="5A6378">
                <a:alpha val="9803"/>
              </a:srgbClr>
            </a:solidFill>
            <a:ln>
              <a:noFill/>
            </a:ln>
          </p:spPr>
          <p:txBody>
            <a:bodyPr anchorCtr="0" anchor="ctr" bIns="45700" lIns="91425" rIns="91425" tIns="45700">
              <a:noAutofit/>
            </a:bodyPr>
            <a:lstStyle/>
            <a:p>
              <a:pPr>
                <a:spcBef>
                  <a:spcPts val="0"/>
                </a:spcBef>
                <a:buNone/>
              </a:pPr>
              <a:r>
                <a:t/>
              </a:r>
              <a:endParaRPr/>
            </a:p>
          </p:txBody>
        </p:sp>
        <p:sp>
          <p:nvSpPr>
            <p:cNvPr id="24" name="Shape 24"/>
            <p:cNvSpPr/>
            <p:nvPr/>
          </p:nvSpPr>
          <p:spPr>
            <a:xfrm>
              <a:off x="0" y="0"/>
              <a:ext cx="500331" cy="6858065"/>
            </a:xfrm>
            <a:custGeom>
              <a:pathLst>
                <a:path extrusionOk="0" h="6875253" w="500332">
                  <a:moveTo>
                    <a:pt x="0" y="0"/>
                  </a:moveTo>
                  <a:lnTo>
                    <a:pt x="500332" y="0"/>
                  </a:lnTo>
                  <a:lnTo>
                    <a:pt x="301925" y="6875253"/>
                  </a:lnTo>
                  <a:lnTo>
                    <a:pt x="0" y="6875253"/>
                  </a:lnTo>
                  <a:lnTo>
                    <a:pt x="0" y="0"/>
                  </a:lnTo>
                  <a:close/>
                </a:path>
              </a:pathLst>
            </a:custGeom>
            <a:solidFill>
              <a:schemeClr val="dk2">
                <a:alpha val="9803"/>
              </a:schemeClr>
            </a:solidFill>
            <a:ln>
              <a:noFill/>
            </a:ln>
          </p:spPr>
          <p:txBody>
            <a:bodyPr anchorCtr="0" anchor="ctr" bIns="45700" lIns="91425" rIns="91425" tIns="45700">
              <a:noAutofit/>
            </a:bodyPr>
            <a:lstStyle/>
            <a:p>
              <a:pPr>
                <a:spcBef>
                  <a:spcPts val="0"/>
                </a:spcBef>
                <a:buNone/>
              </a:pPr>
              <a:r>
                <a:t/>
              </a:r>
              <a:endParaRPr/>
            </a:p>
          </p:txBody>
        </p:sp>
      </p:grpSp>
      <p:sp>
        <p:nvSpPr>
          <p:cNvPr id="25" name="Shape 25"/>
          <p:cNvSpPr/>
          <p:nvPr/>
        </p:nvSpPr>
        <p:spPr>
          <a:xfrm>
            <a:off x="0" y="4743450"/>
            <a:ext cx="9144000" cy="401099"/>
          </a:xfrm>
          <a:prstGeom prst="rect">
            <a:avLst/>
          </a:prstGeom>
          <a:solidFill>
            <a:schemeClr val="dk1">
              <a:alpha val="14901"/>
            </a:schemeClr>
          </a:solidFill>
          <a:ln>
            <a:noFill/>
          </a:ln>
        </p:spPr>
        <p:txBody>
          <a:bodyPr anchorCtr="0" anchor="ctr" bIns="45700" lIns="91425" rIns="91425" tIns="45700">
            <a:noAutofit/>
          </a:bodyPr>
          <a:lstStyle/>
          <a:p>
            <a:pPr>
              <a:spcBef>
                <a:spcPts val="0"/>
              </a:spcBef>
              <a:buNone/>
            </a:pPr>
            <a:r>
              <a:t/>
            </a:r>
            <a:endParaRPr/>
          </a:p>
        </p:txBody>
      </p:sp>
      <p:sp>
        <p:nvSpPr>
          <p:cNvPr id="26" name="Shape 26"/>
          <p:cNvSpPr txBox="1"/>
          <p:nvPr>
            <p:ph type="title"/>
          </p:nvPr>
        </p:nvSpPr>
        <p:spPr>
          <a:xfrm>
            <a:off x="457200" y="205978"/>
            <a:ext cx="8229600" cy="857400"/>
          </a:xfrm>
          <a:prstGeom prst="rect">
            <a:avLst/>
          </a:prstGeom>
        </p:spPr>
        <p:txBody>
          <a:bodyPr anchorCtr="0" anchor="b" bIns="91425" lIns="91425" rIns="91425" tIns="91425"/>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27" name="Shape 27"/>
          <p:cNvSpPr txBox="1"/>
          <p:nvPr>
            <p:ph idx="1" type="body"/>
          </p:nvPr>
        </p:nvSpPr>
        <p:spPr>
          <a:xfrm>
            <a:off x="457200" y="1200150"/>
            <a:ext cx="8229600" cy="3725699"/>
          </a:xfrm>
          <a:prstGeom prst="rect">
            <a:avLst/>
          </a:prstGeom>
        </p:spPr>
        <p:txBody>
          <a:bodyPr anchorCtr="0" anchor="t" bIns="91425" lIns="91425" rIns="91425" tIns="91425"/>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ColTx">
  <p:cSld name="Title and Two Columns">
    <p:spTree>
      <p:nvGrpSpPr>
        <p:cNvPr id="28" name="Shape 28"/>
        <p:cNvGrpSpPr/>
        <p:nvPr/>
      </p:nvGrpSpPr>
      <p:grpSpPr>
        <a:xfrm>
          <a:off x="0" y="0"/>
          <a:ext cx="0" cy="0"/>
          <a:chOff x="0" y="0"/>
          <a:chExt cx="0" cy="0"/>
        </a:xfrm>
      </p:grpSpPr>
      <p:sp>
        <p:nvSpPr>
          <p:cNvPr id="29" name="Shape 29"/>
          <p:cNvSpPr/>
          <p:nvPr/>
        </p:nvSpPr>
        <p:spPr>
          <a:xfrm>
            <a:off x="0" y="-1078"/>
            <a:ext cx="9144000" cy="1144199"/>
          </a:xfrm>
          <a:prstGeom prst="rect">
            <a:avLst/>
          </a:prstGeom>
          <a:solidFill>
            <a:schemeClr val="dk2">
              <a:alpha val="20000"/>
            </a:schemeClr>
          </a:solidFill>
          <a:ln>
            <a:noFill/>
          </a:ln>
        </p:spPr>
        <p:txBody>
          <a:bodyPr anchorCtr="0" anchor="ctr" bIns="45700" lIns="91425" rIns="91425" tIns="45700">
            <a:noAutofit/>
          </a:bodyPr>
          <a:lstStyle/>
          <a:p>
            <a:pPr>
              <a:spcBef>
                <a:spcPts val="0"/>
              </a:spcBef>
              <a:buNone/>
            </a:pPr>
            <a:r>
              <a:t/>
            </a:r>
            <a:endParaRPr/>
          </a:p>
        </p:txBody>
      </p:sp>
      <p:grpSp>
        <p:nvGrpSpPr>
          <p:cNvPr id="30" name="Shape 30"/>
          <p:cNvGrpSpPr/>
          <p:nvPr/>
        </p:nvGrpSpPr>
        <p:grpSpPr>
          <a:xfrm>
            <a:off x="0" y="-1078"/>
            <a:ext cx="649180" cy="5144627"/>
            <a:chOff x="0" y="-1438"/>
            <a:chExt cx="649180" cy="6859503"/>
          </a:xfrm>
        </p:grpSpPr>
        <p:sp>
          <p:nvSpPr>
            <p:cNvPr id="31" name="Shape 31"/>
            <p:cNvSpPr/>
            <p:nvPr/>
          </p:nvSpPr>
          <p:spPr>
            <a:xfrm>
              <a:off x="0" y="-1438"/>
              <a:ext cx="649180" cy="6858065"/>
            </a:xfrm>
            <a:custGeom>
              <a:pathLst>
                <a:path extrusionOk="0" h="6875253" w="500332">
                  <a:moveTo>
                    <a:pt x="0" y="0"/>
                  </a:moveTo>
                  <a:lnTo>
                    <a:pt x="500332" y="0"/>
                  </a:lnTo>
                  <a:lnTo>
                    <a:pt x="301925" y="6875253"/>
                  </a:lnTo>
                  <a:lnTo>
                    <a:pt x="0" y="6875253"/>
                  </a:lnTo>
                  <a:lnTo>
                    <a:pt x="0" y="0"/>
                  </a:lnTo>
                  <a:close/>
                </a:path>
              </a:pathLst>
            </a:custGeom>
            <a:solidFill>
              <a:schemeClr val="dk2">
                <a:alpha val="9803"/>
              </a:schemeClr>
            </a:solidFill>
            <a:ln>
              <a:noFill/>
            </a:ln>
          </p:spPr>
          <p:txBody>
            <a:bodyPr anchorCtr="0" anchor="ctr" bIns="45700" lIns="91425" rIns="91425" tIns="45700">
              <a:noAutofit/>
            </a:bodyPr>
            <a:lstStyle/>
            <a:p>
              <a:pPr>
                <a:spcBef>
                  <a:spcPts val="0"/>
                </a:spcBef>
                <a:buNone/>
              </a:pPr>
              <a:r>
                <a:t/>
              </a:r>
              <a:endParaRPr/>
            </a:p>
          </p:txBody>
        </p:sp>
        <p:sp>
          <p:nvSpPr>
            <p:cNvPr id="32" name="Shape 32"/>
            <p:cNvSpPr/>
            <p:nvPr/>
          </p:nvSpPr>
          <p:spPr>
            <a:xfrm>
              <a:off x="0" y="0"/>
              <a:ext cx="500331" cy="6858065"/>
            </a:xfrm>
            <a:custGeom>
              <a:pathLst>
                <a:path extrusionOk="0" h="6875253" w="500332">
                  <a:moveTo>
                    <a:pt x="0" y="0"/>
                  </a:moveTo>
                  <a:lnTo>
                    <a:pt x="500332" y="0"/>
                  </a:lnTo>
                  <a:lnTo>
                    <a:pt x="301925" y="6875253"/>
                  </a:lnTo>
                  <a:lnTo>
                    <a:pt x="0" y="6875253"/>
                  </a:lnTo>
                  <a:lnTo>
                    <a:pt x="0" y="0"/>
                  </a:lnTo>
                  <a:close/>
                </a:path>
              </a:pathLst>
            </a:custGeom>
            <a:solidFill>
              <a:schemeClr val="dk2">
                <a:alpha val="9803"/>
              </a:schemeClr>
            </a:solidFill>
            <a:ln>
              <a:noFill/>
            </a:ln>
          </p:spPr>
          <p:txBody>
            <a:bodyPr anchorCtr="0" anchor="ctr" bIns="45700" lIns="91425" rIns="91425" tIns="45700">
              <a:noAutofit/>
            </a:bodyPr>
            <a:lstStyle/>
            <a:p>
              <a:pPr>
                <a:spcBef>
                  <a:spcPts val="0"/>
                </a:spcBef>
                <a:buNone/>
              </a:pPr>
              <a:r>
                <a:t/>
              </a:r>
              <a:endParaRPr/>
            </a:p>
          </p:txBody>
        </p:sp>
      </p:grpSp>
      <p:grpSp>
        <p:nvGrpSpPr>
          <p:cNvPr id="33" name="Shape 33"/>
          <p:cNvGrpSpPr/>
          <p:nvPr/>
        </p:nvGrpSpPr>
        <p:grpSpPr>
          <a:xfrm flipH="1">
            <a:off x="8494493" y="0"/>
            <a:ext cx="649180" cy="5144627"/>
            <a:chOff x="0" y="-1438"/>
            <a:chExt cx="649180" cy="6859503"/>
          </a:xfrm>
        </p:grpSpPr>
        <p:sp>
          <p:nvSpPr>
            <p:cNvPr id="34" name="Shape 34"/>
            <p:cNvSpPr/>
            <p:nvPr/>
          </p:nvSpPr>
          <p:spPr>
            <a:xfrm>
              <a:off x="0" y="-1438"/>
              <a:ext cx="649180" cy="6858065"/>
            </a:xfrm>
            <a:custGeom>
              <a:pathLst>
                <a:path extrusionOk="0" h="6875253" w="500332">
                  <a:moveTo>
                    <a:pt x="0" y="0"/>
                  </a:moveTo>
                  <a:lnTo>
                    <a:pt x="500332" y="0"/>
                  </a:lnTo>
                  <a:lnTo>
                    <a:pt x="301925" y="6875253"/>
                  </a:lnTo>
                  <a:lnTo>
                    <a:pt x="0" y="6875253"/>
                  </a:lnTo>
                  <a:lnTo>
                    <a:pt x="0" y="0"/>
                  </a:lnTo>
                  <a:close/>
                </a:path>
              </a:pathLst>
            </a:custGeom>
            <a:solidFill>
              <a:srgbClr val="5A6378">
                <a:alpha val="9803"/>
              </a:srgbClr>
            </a:solidFill>
            <a:ln>
              <a:noFill/>
            </a:ln>
          </p:spPr>
          <p:txBody>
            <a:bodyPr anchorCtr="0" anchor="ctr" bIns="45700" lIns="91425" rIns="91425" tIns="45700">
              <a:noAutofit/>
            </a:bodyPr>
            <a:lstStyle/>
            <a:p>
              <a:pPr>
                <a:spcBef>
                  <a:spcPts val="0"/>
                </a:spcBef>
                <a:buNone/>
              </a:pPr>
              <a:r>
                <a:t/>
              </a:r>
              <a:endParaRPr/>
            </a:p>
          </p:txBody>
        </p:sp>
        <p:sp>
          <p:nvSpPr>
            <p:cNvPr id="35" name="Shape 35"/>
            <p:cNvSpPr/>
            <p:nvPr/>
          </p:nvSpPr>
          <p:spPr>
            <a:xfrm>
              <a:off x="0" y="0"/>
              <a:ext cx="500331" cy="6858065"/>
            </a:xfrm>
            <a:custGeom>
              <a:pathLst>
                <a:path extrusionOk="0" h="6875253" w="500332">
                  <a:moveTo>
                    <a:pt x="0" y="0"/>
                  </a:moveTo>
                  <a:lnTo>
                    <a:pt x="500332" y="0"/>
                  </a:lnTo>
                  <a:lnTo>
                    <a:pt x="301925" y="6875253"/>
                  </a:lnTo>
                  <a:lnTo>
                    <a:pt x="0" y="6875253"/>
                  </a:lnTo>
                  <a:lnTo>
                    <a:pt x="0" y="0"/>
                  </a:lnTo>
                  <a:close/>
                </a:path>
              </a:pathLst>
            </a:custGeom>
            <a:solidFill>
              <a:schemeClr val="dk2">
                <a:alpha val="9803"/>
              </a:schemeClr>
            </a:solidFill>
            <a:ln>
              <a:noFill/>
            </a:ln>
          </p:spPr>
          <p:txBody>
            <a:bodyPr anchorCtr="0" anchor="ctr" bIns="45700" lIns="91425" rIns="91425" tIns="45700">
              <a:noAutofit/>
            </a:bodyPr>
            <a:lstStyle/>
            <a:p>
              <a:pPr>
                <a:spcBef>
                  <a:spcPts val="0"/>
                </a:spcBef>
                <a:buNone/>
              </a:pPr>
              <a:r>
                <a:t/>
              </a:r>
              <a:endParaRPr/>
            </a:p>
          </p:txBody>
        </p:sp>
      </p:grpSp>
      <p:sp>
        <p:nvSpPr>
          <p:cNvPr id="36" name="Shape 36"/>
          <p:cNvSpPr/>
          <p:nvPr/>
        </p:nvSpPr>
        <p:spPr>
          <a:xfrm>
            <a:off x="0" y="4743450"/>
            <a:ext cx="9144000" cy="401099"/>
          </a:xfrm>
          <a:prstGeom prst="rect">
            <a:avLst/>
          </a:prstGeom>
          <a:solidFill>
            <a:schemeClr val="dk1">
              <a:alpha val="14901"/>
            </a:schemeClr>
          </a:solidFill>
          <a:ln>
            <a:noFill/>
          </a:ln>
        </p:spPr>
        <p:txBody>
          <a:bodyPr anchorCtr="0" anchor="ctr" bIns="45700" lIns="91425" rIns="91425" tIns="45700">
            <a:noAutofit/>
          </a:bodyPr>
          <a:lstStyle/>
          <a:p>
            <a:pPr>
              <a:spcBef>
                <a:spcPts val="0"/>
              </a:spcBef>
              <a:buNone/>
            </a:pPr>
            <a:r>
              <a:t/>
            </a:r>
            <a:endParaRPr/>
          </a:p>
        </p:txBody>
      </p:sp>
      <p:sp>
        <p:nvSpPr>
          <p:cNvPr id="37" name="Shape 37"/>
          <p:cNvSpPr txBox="1"/>
          <p:nvPr>
            <p:ph type="title"/>
          </p:nvPr>
        </p:nvSpPr>
        <p:spPr>
          <a:xfrm>
            <a:off x="457200" y="205978"/>
            <a:ext cx="8229600" cy="857400"/>
          </a:xfrm>
          <a:prstGeom prst="rect">
            <a:avLst/>
          </a:prstGeom>
        </p:spPr>
        <p:txBody>
          <a:bodyPr anchorCtr="0" anchor="b" bIns="91425" lIns="91425" rIns="91425" tIns="91425"/>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38" name="Shape 38"/>
          <p:cNvSpPr txBox="1"/>
          <p:nvPr>
            <p:ph idx="1" type="body"/>
          </p:nvPr>
        </p:nvSpPr>
        <p:spPr>
          <a:xfrm>
            <a:off x="457200" y="1200150"/>
            <a:ext cx="3994500" cy="3725699"/>
          </a:xfrm>
          <a:prstGeom prst="rect">
            <a:avLst/>
          </a:prstGeom>
        </p:spPr>
        <p:txBody>
          <a:bodyPr anchorCtr="0" anchor="t" bIns="91425" lIns="91425" rIns="91425" tIns="91425"/>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39" name="Shape 39"/>
          <p:cNvSpPr txBox="1"/>
          <p:nvPr>
            <p:ph idx="2" type="body"/>
          </p:nvPr>
        </p:nvSpPr>
        <p:spPr>
          <a:xfrm>
            <a:off x="4692273" y="1200150"/>
            <a:ext cx="3994500" cy="3725699"/>
          </a:xfrm>
          <a:prstGeom prst="rect">
            <a:avLst/>
          </a:prstGeom>
        </p:spPr>
        <p:txBody>
          <a:bodyPr anchorCtr="0" anchor="t" bIns="91425" lIns="91425" rIns="91425" tIns="91425"/>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40" name="Shape 40"/>
        <p:cNvGrpSpPr/>
        <p:nvPr/>
      </p:nvGrpSpPr>
      <p:grpSpPr>
        <a:xfrm>
          <a:off x="0" y="0"/>
          <a:ext cx="0" cy="0"/>
          <a:chOff x="0" y="0"/>
          <a:chExt cx="0" cy="0"/>
        </a:xfrm>
      </p:grpSpPr>
      <p:sp>
        <p:nvSpPr>
          <p:cNvPr id="41" name="Shape 41"/>
          <p:cNvSpPr/>
          <p:nvPr/>
        </p:nvSpPr>
        <p:spPr>
          <a:xfrm>
            <a:off x="0" y="-1078"/>
            <a:ext cx="9144000" cy="1144199"/>
          </a:xfrm>
          <a:prstGeom prst="rect">
            <a:avLst/>
          </a:prstGeom>
          <a:solidFill>
            <a:schemeClr val="dk2">
              <a:alpha val="20000"/>
            </a:schemeClr>
          </a:solidFill>
          <a:ln>
            <a:noFill/>
          </a:ln>
        </p:spPr>
        <p:txBody>
          <a:bodyPr anchorCtr="0" anchor="ctr" bIns="45700" lIns="91425" rIns="91425" tIns="45700">
            <a:noAutofit/>
          </a:bodyPr>
          <a:lstStyle/>
          <a:p>
            <a:pPr>
              <a:spcBef>
                <a:spcPts val="0"/>
              </a:spcBef>
              <a:buNone/>
            </a:pPr>
            <a:r>
              <a:t/>
            </a:r>
            <a:endParaRPr/>
          </a:p>
        </p:txBody>
      </p:sp>
      <p:grpSp>
        <p:nvGrpSpPr>
          <p:cNvPr id="42" name="Shape 42"/>
          <p:cNvGrpSpPr/>
          <p:nvPr/>
        </p:nvGrpSpPr>
        <p:grpSpPr>
          <a:xfrm>
            <a:off x="0" y="-1078"/>
            <a:ext cx="649180" cy="5144627"/>
            <a:chOff x="0" y="-1438"/>
            <a:chExt cx="649180" cy="6859503"/>
          </a:xfrm>
        </p:grpSpPr>
        <p:sp>
          <p:nvSpPr>
            <p:cNvPr id="43" name="Shape 43"/>
            <p:cNvSpPr/>
            <p:nvPr/>
          </p:nvSpPr>
          <p:spPr>
            <a:xfrm>
              <a:off x="0" y="-1438"/>
              <a:ext cx="649180" cy="6858065"/>
            </a:xfrm>
            <a:custGeom>
              <a:pathLst>
                <a:path extrusionOk="0" h="6875253" w="500332">
                  <a:moveTo>
                    <a:pt x="0" y="0"/>
                  </a:moveTo>
                  <a:lnTo>
                    <a:pt x="500332" y="0"/>
                  </a:lnTo>
                  <a:lnTo>
                    <a:pt x="301925" y="6875253"/>
                  </a:lnTo>
                  <a:lnTo>
                    <a:pt x="0" y="6875253"/>
                  </a:lnTo>
                  <a:lnTo>
                    <a:pt x="0" y="0"/>
                  </a:lnTo>
                  <a:close/>
                </a:path>
              </a:pathLst>
            </a:custGeom>
            <a:solidFill>
              <a:schemeClr val="dk2">
                <a:alpha val="9803"/>
              </a:schemeClr>
            </a:solidFill>
            <a:ln>
              <a:noFill/>
            </a:ln>
          </p:spPr>
          <p:txBody>
            <a:bodyPr anchorCtr="0" anchor="ctr" bIns="45700" lIns="91425" rIns="91425" tIns="45700">
              <a:noAutofit/>
            </a:bodyPr>
            <a:lstStyle/>
            <a:p>
              <a:pPr>
                <a:spcBef>
                  <a:spcPts val="0"/>
                </a:spcBef>
                <a:buNone/>
              </a:pPr>
              <a:r>
                <a:t/>
              </a:r>
              <a:endParaRPr/>
            </a:p>
          </p:txBody>
        </p:sp>
        <p:sp>
          <p:nvSpPr>
            <p:cNvPr id="44" name="Shape 44"/>
            <p:cNvSpPr/>
            <p:nvPr/>
          </p:nvSpPr>
          <p:spPr>
            <a:xfrm>
              <a:off x="0" y="0"/>
              <a:ext cx="500331" cy="6858065"/>
            </a:xfrm>
            <a:custGeom>
              <a:pathLst>
                <a:path extrusionOk="0" h="6875253" w="500332">
                  <a:moveTo>
                    <a:pt x="0" y="0"/>
                  </a:moveTo>
                  <a:lnTo>
                    <a:pt x="500332" y="0"/>
                  </a:lnTo>
                  <a:lnTo>
                    <a:pt x="301925" y="6875253"/>
                  </a:lnTo>
                  <a:lnTo>
                    <a:pt x="0" y="6875253"/>
                  </a:lnTo>
                  <a:lnTo>
                    <a:pt x="0" y="0"/>
                  </a:lnTo>
                  <a:close/>
                </a:path>
              </a:pathLst>
            </a:custGeom>
            <a:solidFill>
              <a:schemeClr val="dk2">
                <a:alpha val="9803"/>
              </a:schemeClr>
            </a:solidFill>
            <a:ln>
              <a:noFill/>
            </a:ln>
          </p:spPr>
          <p:txBody>
            <a:bodyPr anchorCtr="0" anchor="ctr" bIns="45700" lIns="91425" rIns="91425" tIns="45700">
              <a:noAutofit/>
            </a:bodyPr>
            <a:lstStyle/>
            <a:p>
              <a:pPr>
                <a:spcBef>
                  <a:spcPts val="0"/>
                </a:spcBef>
                <a:buNone/>
              </a:pPr>
              <a:r>
                <a:t/>
              </a:r>
              <a:endParaRPr/>
            </a:p>
          </p:txBody>
        </p:sp>
      </p:grpSp>
      <p:grpSp>
        <p:nvGrpSpPr>
          <p:cNvPr id="45" name="Shape 45"/>
          <p:cNvGrpSpPr/>
          <p:nvPr/>
        </p:nvGrpSpPr>
        <p:grpSpPr>
          <a:xfrm flipH="1">
            <a:off x="8494493" y="0"/>
            <a:ext cx="649180" cy="5144627"/>
            <a:chOff x="0" y="-1438"/>
            <a:chExt cx="649180" cy="6859503"/>
          </a:xfrm>
        </p:grpSpPr>
        <p:sp>
          <p:nvSpPr>
            <p:cNvPr id="46" name="Shape 46"/>
            <p:cNvSpPr/>
            <p:nvPr/>
          </p:nvSpPr>
          <p:spPr>
            <a:xfrm>
              <a:off x="0" y="-1438"/>
              <a:ext cx="649180" cy="6858065"/>
            </a:xfrm>
            <a:custGeom>
              <a:pathLst>
                <a:path extrusionOk="0" h="6875253" w="500332">
                  <a:moveTo>
                    <a:pt x="0" y="0"/>
                  </a:moveTo>
                  <a:lnTo>
                    <a:pt x="500332" y="0"/>
                  </a:lnTo>
                  <a:lnTo>
                    <a:pt x="301925" y="6875253"/>
                  </a:lnTo>
                  <a:lnTo>
                    <a:pt x="0" y="6875253"/>
                  </a:lnTo>
                  <a:lnTo>
                    <a:pt x="0" y="0"/>
                  </a:lnTo>
                  <a:close/>
                </a:path>
              </a:pathLst>
            </a:custGeom>
            <a:solidFill>
              <a:schemeClr val="dk2">
                <a:alpha val="9803"/>
              </a:schemeClr>
            </a:solidFill>
            <a:ln>
              <a:noFill/>
            </a:ln>
          </p:spPr>
          <p:txBody>
            <a:bodyPr anchorCtr="0" anchor="ctr" bIns="45700" lIns="91425" rIns="91425" tIns="45700">
              <a:noAutofit/>
            </a:bodyPr>
            <a:lstStyle/>
            <a:p>
              <a:pPr>
                <a:spcBef>
                  <a:spcPts val="0"/>
                </a:spcBef>
                <a:buNone/>
              </a:pPr>
              <a:r>
                <a:t/>
              </a:r>
              <a:endParaRPr/>
            </a:p>
          </p:txBody>
        </p:sp>
        <p:sp>
          <p:nvSpPr>
            <p:cNvPr id="47" name="Shape 47"/>
            <p:cNvSpPr/>
            <p:nvPr/>
          </p:nvSpPr>
          <p:spPr>
            <a:xfrm>
              <a:off x="0" y="0"/>
              <a:ext cx="500331" cy="6858065"/>
            </a:xfrm>
            <a:custGeom>
              <a:pathLst>
                <a:path extrusionOk="0" h="6875253" w="500332">
                  <a:moveTo>
                    <a:pt x="0" y="0"/>
                  </a:moveTo>
                  <a:lnTo>
                    <a:pt x="500332" y="0"/>
                  </a:lnTo>
                  <a:lnTo>
                    <a:pt x="301925" y="6875253"/>
                  </a:lnTo>
                  <a:lnTo>
                    <a:pt x="0" y="6875253"/>
                  </a:lnTo>
                  <a:lnTo>
                    <a:pt x="0" y="0"/>
                  </a:lnTo>
                  <a:close/>
                </a:path>
              </a:pathLst>
            </a:custGeom>
            <a:solidFill>
              <a:schemeClr val="dk2">
                <a:alpha val="9803"/>
              </a:schemeClr>
            </a:solidFill>
            <a:ln>
              <a:noFill/>
            </a:ln>
          </p:spPr>
          <p:txBody>
            <a:bodyPr anchorCtr="0" anchor="ctr" bIns="45700" lIns="91425" rIns="91425" tIns="45700">
              <a:noAutofit/>
            </a:bodyPr>
            <a:lstStyle/>
            <a:p>
              <a:pPr>
                <a:spcBef>
                  <a:spcPts val="0"/>
                </a:spcBef>
                <a:buNone/>
              </a:pPr>
              <a:r>
                <a:t/>
              </a:r>
              <a:endParaRPr/>
            </a:p>
          </p:txBody>
        </p:sp>
      </p:grpSp>
      <p:sp>
        <p:nvSpPr>
          <p:cNvPr id="48" name="Shape 48"/>
          <p:cNvSpPr/>
          <p:nvPr/>
        </p:nvSpPr>
        <p:spPr>
          <a:xfrm>
            <a:off x="0" y="4743450"/>
            <a:ext cx="9144000" cy="401099"/>
          </a:xfrm>
          <a:prstGeom prst="rect">
            <a:avLst/>
          </a:prstGeom>
          <a:solidFill>
            <a:schemeClr val="dk1">
              <a:alpha val="14901"/>
            </a:schemeClr>
          </a:solidFill>
          <a:ln>
            <a:noFill/>
          </a:ln>
        </p:spPr>
        <p:txBody>
          <a:bodyPr anchorCtr="0" anchor="ctr" bIns="45700" lIns="91425" rIns="91425" tIns="45700">
            <a:noAutofit/>
          </a:bodyPr>
          <a:lstStyle/>
          <a:p>
            <a:pPr>
              <a:spcBef>
                <a:spcPts val="0"/>
              </a:spcBef>
              <a:buNone/>
            </a:pPr>
            <a:r>
              <a:t/>
            </a:r>
            <a:endParaRPr/>
          </a:p>
        </p:txBody>
      </p:sp>
      <p:sp>
        <p:nvSpPr>
          <p:cNvPr id="49" name="Shape 49"/>
          <p:cNvSpPr txBox="1"/>
          <p:nvPr>
            <p:ph type="title"/>
          </p:nvPr>
        </p:nvSpPr>
        <p:spPr>
          <a:xfrm>
            <a:off x="457200" y="205978"/>
            <a:ext cx="8229600" cy="857400"/>
          </a:xfrm>
          <a:prstGeom prst="rect">
            <a:avLst/>
          </a:prstGeom>
        </p:spPr>
        <p:txBody>
          <a:bodyPr anchorCtr="0" anchor="b" bIns="91425" lIns="91425" rIns="91425" tIns="91425"/>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Caption">
    <p:spTree>
      <p:nvGrpSpPr>
        <p:cNvPr id="50" name="Shape 50"/>
        <p:cNvGrpSpPr/>
        <p:nvPr/>
      </p:nvGrpSpPr>
      <p:grpSpPr>
        <a:xfrm>
          <a:off x="0" y="0"/>
          <a:ext cx="0" cy="0"/>
          <a:chOff x="0" y="0"/>
          <a:chExt cx="0" cy="0"/>
        </a:xfrm>
      </p:grpSpPr>
      <p:sp>
        <p:nvSpPr>
          <p:cNvPr id="51" name="Shape 51"/>
          <p:cNvSpPr/>
          <p:nvPr/>
        </p:nvSpPr>
        <p:spPr>
          <a:xfrm>
            <a:off x="0" y="-1078"/>
            <a:ext cx="9144000" cy="1144199"/>
          </a:xfrm>
          <a:prstGeom prst="rect">
            <a:avLst/>
          </a:prstGeom>
          <a:solidFill>
            <a:schemeClr val="dk2">
              <a:alpha val="20000"/>
            </a:schemeClr>
          </a:solidFill>
          <a:ln>
            <a:noFill/>
          </a:ln>
        </p:spPr>
        <p:txBody>
          <a:bodyPr anchorCtr="0" anchor="ctr" bIns="45700" lIns="91425" rIns="91425" tIns="45700">
            <a:noAutofit/>
          </a:bodyPr>
          <a:lstStyle/>
          <a:p>
            <a:pPr>
              <a:spcBef>
                <a:spcPts val="0"/>
              </a:spcBef>
              <a:buNone/>
            </a:pPr>
            <a:r>
              <a:t/>
            </a:r>
            <a:endParaRPr/>
          </a:p>
        </p:txBody>
      </p:sp>
      <p:grpSp>
        <p:nvGrpSpPr>
          <p:cNvPr id="52" name="Shape 52"/>
          <p:cNvGrpSpPr/>
          <p:nvPr/>
        </p:nvGrpSpPr>
        <p:grpSpPr>
          <a:xfrm>
            <a:off x="0" y="-1078"/>
            <a:ext cx="649180" cy="5144627"/>
            <a:chOff x="0" y="-1438"/>
            <a:chExt cx="649180" cy="6859503"/>
          </a:xfrm>
        </p:grpSpPr>
        <p:sp>
          <p:nvSpPr>
            <p:cNvPr id="53" name="Shape 53"/>
            <p:cNvSpPr/>
            <p:nvPr/>
          </p:nvSpPr>
          <p:spPr>
            <a:xfrm>
              <a:off x="0" y="-1438"/>
              <a:ext cx="649180" cy="6858065"/>
            </a:xfrm>
            <a:custGeom>
              <a:pathLst>
                <a:path extrusionOk="0" h="6875253" w="500332">
                  <a:moveTo>
                    <a:pt x="0" y="0"/>
                  </a:moveTo>
                  <a:lnTo>
                    <a:pt x="500332" y="0"/>
                  </a:lnTo>
                  <a:lnTo>
                    <a:pt x="301925" y="6875253"/>
                  </a:lnTo>
                  <a:lnTo>
                    <a:pt x="0" y="6875253"/>
                  </a:lnTo>
                  <a:lnTo>
                    <a:pt x="0" y="0"/>
                  </a:lnTo>
                  <a:close/>
                </a:path>
              </a:pathLst>
            </a:custGeom>
            <a:solidFill>
              <a:schemeClr val="dk2">
                <a:alpha val="9803"/>
              </a:schemeClr>
            </a:solidFill>
            <a:ln>
              <a:noFill/>
            </a:ln>
          </p:spPr>
          <p:txBody>
            <a:bodyPr anchorCtr="0" anchor="ctr" bIns="45700" lIns="91425" rIns="91425" tIns="45700">
              <a:noAutofit/>
            </a:bodyPr>
            <a:lstStyle/>
            <a:p>
              <a:pPr>
                <a:spcBef>
                  <a:spcPts val="0"/>
                </a:spcBef>
                <a:buNone/>
              </a:pPr>
              <a:r>
                <a:t/>
              </a:r>
              <a:endParaRPr/>
            </a:p>
          </p:txBody>
        </p:sp>
        <p:sp>
          <p:nvSpPr>
            <p:cNvPr id="54" name="Shape 54"/>
            <p:cNvSpPr/>
            <p:nvPr/>
          </p:nvSpPr>
          <p:spPr>
            <a:xfrm>
              <a:off x="0" y="0"/>
              <a:ext cx="500331" cy="6858065"/>
            </a:xfrm>
            <a:custGeom>
              <a:pathLst>
                <a:path extrusionOk="0" h="6875253" w="500332">
                  <a:moveTo>
                    <a:pt x="0" y="0"/>
                  </a:moveTo>
                  <a:lnTo>
                    <a:pt x="500332" y="0"/>
                  </a:lnTo>
                  <a:lnTo>
                    <a:pt x="301925" y="6875253"/>
                  </a:lnTo>
                  <a:lnTo>
                    <a:pt x="0" y="6875253"/>
                  </a:lnTo>
                  <a:lnTo>
                    <a:pt x="0" y="0"/>
                  </a:lnTo>
                  <a:close/>
                </a:path>
              </a:pathLst>
            </a:custGeom>
            <a:solidFill>
              <a:schemeClr val="dk2">
                <a:alpha val="9803"/>
              </a:schemeClr>
            </a:solidFill>
            <a:ln>
              <a:noFill/>
            </a:ln>
          </p:spPr>
          <p:txBody>
            <a:bodyPr anchorCtr="0" anchor="ctr" bIns="45700" lIns="91425" rIns="91425" tIns="45700">
              <a:noAutofit/>
            </a:bodyPr>
            <a:lstStyle/>
            <a:p>
              <a:pPr>
                <a:spcBef>
                  <a:spcPts val="0"/>
                </a:spcBef>
                <a:buNone/>
              </a:pPr>
              <a:r>
                <a:t/>
              </a:r>
              <a:endParaRPr/>
            </a:p>
          </p:txBody>
        </p:sp>
      </p:grpSp>
      <p:grpSp>
        <p:nvGrpSpPr>
          <p:cNvPr id="55" name="Shape 55"/>
          <p:cNvGrpSpPr/>
          <p:nvPr/>
        </p:nvGrpSpPr>
        <p:grpSpPr>
          <a:xfrm flipH="1">
            <a:off x="8494493" y="0"/>
            <a:ext cx="649180" cy="5144627"/>
            <a:chOff x="0" y="-1438"/>
            <a:chExt cx="649180" cy="6859503"/>
          </a:xfrm>
        </p:grpSpPr>
        <p:sp>
          <p:nvSpPr>
            <p:cNvPr id="56" name="Shape 56"/>
            <p:cNvSpPr/>
            <p:nvPr/>
          </p:nvSpPr>
          <p:spPr>
            <a:xfrm>
              <a:off x="0" y="-1438"/>
              <a:ext cx="649180" cy="6858065"/>
            </a:xfrm>
            <a:custGeom>
              <a:pathLst>
                <a:path extrusionOk="0" h="6875253" w="500332">
                  <a:moveTo>
                    <a:pt x="0" y="0"/>
                  </a:moveTo>
                  <a:lnTo>
                    <a:pt x="500332" y="0"/>
                  </a:lnTo>
                  <a:lnTo>
                    <a:pt x="301925" y="6875253"/>
                  </a:lnTo>
                  <a:lnTo>
                    <a:pt x="0" y="6875253"/>
                  </a:lnTo>
                  <a:lnTo>
                    <a:pt x="0" y="0"/>
                  </a:lnTo>
                  <a:close/>
                </a:path>
              </a:pathLst>
            </a:custGeom>
            <a:solidFill>
              <a:schemeClr val="dk2">
                <a:alpha val="9803"/>
              </a:schemeClr>
            </a:solidFill>
            <a:ln>
              <a:noFill/>
            </a:ln>
          </p:spPr>
          <p:txBody>
            <a:bodyPr anchorCtr="0" anchor="ctr" bIns="45700" lIns="91425" rIns="91425" tIns="45700">
              <a:noAutofit/>
            </a:bodyPr>
            <a:lstStyle/>
            <a:p>
              <a:pPr>
                <a:spcBef>
                  <a:spcPts val="0"/>
                </a:spcBef>
                <a:buNone/>
              </a:pPr>
              <a:r>
                <a:t/>
              </a:r>
              <a:endParaRPr/>
            </a:p>
          </p:txBody>
        </p:sp>
        <p:sp>
          <p:nvSpPr>
            <p:cNvPr id="57" name="Shape 57"/>
            <p:cNvSpPr/>
            <p:nvPr/>
          </p:nvSpPr>
          <p:spPr>
            <a:xfrm>
              <a:off x="0" y="0"/>
              <a:ext cx="500331" cy="6858065"/>
            </a:xfrm>
            <a:custGeom>
              <a:pathLst>
                <a:path extrusionOk="0" h="6875253" w="500332">
                  <a:moveTo>
                    <a:pt x="0" y="0"/>
                  </a:moveTo>
                  <a:lnTo>
                    <a:pt x="500332" y="0"/>
                  </a:lnTo>
                  <a:lnTo>
                    <a:pt x="301925" y="6875253"/>
                  </a:lnTo>
                  <a:lnTo>
                    <a:pt x="0" y="6875253"/>
                  </a:lnTo>
                  <a:lnTo>
                    <a:pt x="0" y="0"/>
                  </a:lnTo>
                  <a:close/>
                </a:path>
              </a:pathLst>
            </a:custGeom>
            <a:solidFill>
              <a:schemeClr val="dk2">
                <a:alpha val="9803"/>
              </a:schemeClr>
            </a:solidFill>
            <a:ln>
              <a:noFill/>
            </a:ln>
          </p:spPr>
          <p:txBody>
            <a:bodyPr anchorCtr="0" anchor="ctr" bIns="45700" lIns="91425" rIns="91425" tIns="45700">
              <a:noAutofit/>
            </a:bodyPr>
            <a:lstStyle/>
            <a:p>
              <a:pPr>
                <a:spcBef>
                  <a:spcPts val="0"/>
                </a:spcBef>
                <a:buNone/>
              </a:pPr>
              <a:r>
                <a:t/>
              </a:r>
              <a:endParaRPr/>
            </a:p>
          </p:txBody>
        </p:sp>
      </p:grpSp>
      <p:sp>
        <p:nvSpPr>
          <p:cNvPr id="58" name="Shape 58"/>
          <p:cNvSpPr/>
          <p:nvPr/>
        </p:nvSpPr>
        <p:spPr>
          <a:xfrm>
            <a:off x="0" y="4743450"/>
            <a:ext cx="9144000" cy="401099"/>
          </a:xfrm>
          <a:prstGeom prst="rect">
            <a:avLst/>
          </a:prstGeom>
          <a:solidFill>
            <a:schemeClr val="dk1">
              <a:alpha val="14901"/>
            </a:schemeClr>
          </a:solidFill>
          <a:ln>
            <a:noFill/>
          </a:ln>
        </p:spPr>
        <p:txBody>
          <a:bodyPr anchorCtr="0" anchor="ctr" bIns="45700" lIns="91425" rIns="91425" tIns="45700">
            <a:noAutofit/>
          </a:bodyPr>
          <a:lstStyle/>
          <a:p>
            <a:pPr>
              <a:spcBef>
                <a:spcPts val="0"/>
              </a:spcBef>
              <a:buNone/>
            </a:pPr>
            <a:r>
              <a:t/>
            </a:r>
            <a:endParaRPr/>
          </a:p>
        </p:txBody>
      </p:sp>
      <p:sp>
        <p:nvSpPr>
          <p:cNvPr id="59" name="Shape 59"/>
          <p:cNvSpPr txBox="1"/>
          <p:nvPr>
            <p:ph idx="1" type="body"/>
          </p:nvPr>
        </p:nvSpPr>
        <p:spPr>
          <a:xfrm>
            <a:off x="457200" y="4406309"/>
            <a:ext cx="8229600" cy="519599"/>
          </a:xfrm>
          <a:prstGeom prst="rect">
            <a:avLst/>
          </a:prstGeom>
        </p:spPr>
        <p:txBody>
          <a:bodyPr anchorCtr="0" anchor="t" bIns="91425" lIns="91425" rIns="91425" tIns="91425"/>
          <a:lstStyle>
            <a:lvl1pPr algn="ctr">
              <a:spcBef>
                <a:spcPts val="0"/>
              </a:spcBef>
              <a:buClr>
                <a:schemeClr val="lt2"/>
              </a:buClr>
              <a:buSzPct val="100000"/>
              <a:buNone/>
              <a:defRPr sz="1800">
                <a:solidFill>
                  <a:schemeClr val="lt2"/>
                </a:solidFill>
              </a:defRPr>
            </a:lvl1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60" name="Shape 60"/>
        <p:cNvGrpSpPr/>
        <p:nvPr/>
      </p:nvGrpSpPr>
      <p:grpSpPr>
        <a:xfrm>
          <a:off x="0" y="0"/>
          <a:ext cx="0" cy="0"/>
          <a:chOff x="0" y="0"/>
          <a:chExt cx="0" cy="0"/>
        </a:xfrm>
      </p:grpSpPr>
      <p:sp>
        <p:nvSpPr>
          <p:cNvPr id="61" name="Shape 61"/>
          <p:cNvSpPr/>
          <p:nvPr/>
        </p:nvSpPr>
        <p:spPr>
          <a:xfrm>
            <a:off x="0" y="-1078"/>
            <a:ext cx="9144000" cy="1144199"/>
          </a:xfrm>
          <a:prstGeom prst="rect">
            <a:avLst/>
          </a:prstGeom>
          <a:solidFill>
            <a:schemeClr val="dk2">
              <a:alpha val="20000"/>
            </a:schemeClr>
          </a:solidFill>
          <a:ln>
            <a:noFill/>
          </a:ln>
        </p:spPr>
        <p:txBody>
          <a:bodyPr anchorCtr="0" anchor="ctr" bIns="45700" lIns="91425" rIns="91425" tIns="45700">
            <a:noAutofit/>
          </a:bodyPr>
          <a:lstStyle/>
          <a:p>
            <a:pPr>
              <a:spcBef>
                <a:spcPts val="0"/>
              </a:spcBef>
              <a:buNone/>
            </a:pPr>
            <a:r>
              <a:t/>
            </a:r>
            <a:endParaRPr/>
          </a:p>
        </p:txBody>
      </p:sp>
      <p:grpSp>
        <p:nvGrpSpPr>
          <p:cNvPr id="62" name="Shape 62"/>
          <p:cNvGrpSpPr/>
          <p:nvPr/>
        </p:nvGrpSpPr>
        <p:grpSpPr>
          <a:xfrm>
            <a:off x="0" y="-1078"/>
            <a:ext cx="649180" cy="5144627"/>
            <a:chOff x="0" y="-1438"/>
            <a:chExt cx="649180" cy="6859503"/>
          </a:xfrm>
        </p:grpSpPr>
        <p:sp>
          <p:nvSpPr>
            <p:cNvPr id="63" name="Shape 63"/>
            <p:cNvSpPr/>
            <p:nvPr/>
          </p:nvSpPr>
          <p:spPr>
            <a:xfrm>
              <a:off x="0" y="-1438"/>
              <a:ext cx="649180" cy="6858065"/>
            </a:xfrm>
            <a:custGeom>
              <a:pathLst>
                <a:path extrusionOk="0" h="6875253" w="500332">
                  <a:moveTo>
                    <a:pt x="0" y="0"/>
                  </a:moveTo>
                  <a:lnTo>
                    <a:pt x="500332" y="0"/>
                  </a:lnTo>
                  <a:lnTo>
                    <a:pt x="301925" y="6875253"/>
                  </a:lnTo>
                  <a:lnTo>
                    <a:pt x="0" y="6875253"/>
                  </a:lnTo>
                  <a:lnTo>
                    <a:pt x="0" y="0"/>
                  </a:lnTo>
                  <a:close/>
                </a:path>
              </a:pathLst>
            </a:custGeom>
            <a:solidFill>
              <a:schemeClr val="dk2">
                <a:alpha val="9803"/>
              </a:schemeClr>
            </a:solidFill>
            <a:ln>
              <a:noFill/>
            </a:ln>
          </p:spPr>
          <p:txBody>
            <a:bodyPr anchorCtr="0" anchor="ctr" bIns="45700" lIns="91425" rIns="91425" tIns="45700">
              <a:noAutofit/>
            </a:bodyPr>
            <a:lstStyle/>
            <a:p>
              <a:pPr>
                <a:spcBef>
                  <a:spcPts val="0"/>
                </a:spcBef>
                <a:buNone/>
              </a:pPr>
              <a:r>
                <a:t/>
              </a:r>
              <a:endParaRPr/>
            </a:p>
          </p:txBody>
        </p:sp>
        <p:sp>
          <p:nvSpPr>
            <p:cNvPr id="64" name="Shape 64"/>
            <p:cNvSpPr/>
            <p:nvPr/>
          </p:nvSpPr>
          <p:spPr>
            <a:xfrm>
              <a:off x="0" y="0"/>
              <a:ext cx="500331" cy="6858065"/>
            </a:xfrm>
            <a:custGeom>
              <a:pathLst>
                <a:path extrusionOk="0" h="6875253" w="500332">
                  <a:moveTo>
                    <a:pt x="0" y="0"/>
                  </a:moveTo>
                  <a:lnTo>
                    <a:pt x="500332" y="0"/>
                  </a:lnTo>
                  <a:lnTo>
                    <a:pt x="301925" y="6875253"/>
                  </a:lnTo>
                  <a:lnTo>
                    <a:pt x="0" y="6875253"/>
                  </a:lnTo>
                  <a:lnTo>
                    <a:pt x="0" y="0"/>
                  </a:lnTo>
                  <a:close/>
                </a:path>
              </a:pathLst>
            </a:custGeom>
            <a:solidFill>
              <a:schemeClr val="dk2">
                <a:alpha val="9803"/>
              </a:schemeClr>
            </a:solidFill>
            <a:ln>
              <a:noFill/>
            </a:ln>
          </p:spPr>
          <p:txBody>
            <a:bodyPr anchorCtr="0" anchor="ctr" bIns="45700" lIns="91425" rIns="91425" tIns="45700">
              <a:noAutofit/>
            </a:bodyPr>
            <a:lstStyle/>
            <a:p>
              <a:pPr>
                <a:spcBef>
                  <a:spcPts val="0"/>
                </a:spcBef>
                <a:buNone/>
              </a:pPr>
              <a:r>
                <a:t/>
              </a:r>
              <a:endParaRPr/>
            </a:p>
          </p:txBody>
        </p:sp>
      </p:grpSp>
      <p:grpSp>
        <p:nvGrpSpPr>
          <p:cNvPr id="65" name="Shape 65"/>
          <p:cNvGrpSpPr/>
          <p:nvPr/>
        </p:nvGrpSpPr>
        <p:grpSpPr>
          <a:xfrm flipH="1">
            <a:off x="8494493" y="0"/>
            <a:ext cx="649180" cy="5144627"/>
            <a:chOff x="0" y="-1438"/>
            <a:chExt cx="649180" cy="6859503"/>
          </a:xfrm>
        </p:grpSpPr>
        <p:sp>
          <p:nvSpPr>
            <p:cNvPr id="66" name="Shape 66"/>
            <p:cNvSpPr/>
            <p:nvPr/>
          </p:nvSpPr>
          <p:spPr>
            <a:xfrm>
              <a:off x="0" y="-1438"/>
              <a:ext cx="649180" cy="6858065"/>
            </a:xfrm>
            <a:custGeom>
              <a:pathLst>
                <a:path extrusionOk="0" h="6875253" w="500332">
                  <a:moveTo>
                    <a:pt x="0" y="0"/>
                  </a:moveTo>
                  <a:lnTo>
                    <a:pt x="500332" y="0"/>
                  </a:lnTo>
                  <a:lnTo>
                    <a:pt x="301925" y="6875253"/>
                  </a:lnTo>
                  <a:lnTo>
                    <a:pt x="0" y="6875253"/>
                  </a:lnTo>
                  <a:lnTo>
                    <a:pt x="0" y="0"/>
                  </a:lnTo>
                  <a:close/>
                </a:path>
              </a:pathLst>
            </a:custGeom>
            <a:solidFill>
              <a:schemeClr val="dk2">
                <a:alpha val="9803"/>
              </a:schemeClr>
            </a:solidFill>
            <a:ln>
              <a:noFill/>
            </a:ln>
          </p:spPr>
          <p:txBody>
            <a:bodyPr anchorCtr="0" anchor="ctr" bIns="45700" lIns="91425" rIns="91425" tIns="45700">
              <a:noAutofit/>
            </a:bodyPr>
            <a:lstStyle/>
            <a:p>
              <a:pPr>
                <a:spcBef>
                  <a:spcPts val="0"/>
                </a:spcBef>
                <a:buNone/>
              </a:pPr>
              <a:r>
                <a:t/>
              </a:r>
              <a:endParaRPr/>
            </a:p>
          </p:txBody>
        </p:sp>
        <p:sp>
          <p:nvSpPr>
            <p:cNvPr id="67" name="Shape 67"/>
            <p:cNvSpPr/>
            <p:nvPr/>
          </p:nvSpPr>
          <p:spPr>
            <a:xfrm>
              <a:off x="0" y="0"/>
              <a:ext cx="500331" cy="6858065"/>
            </a:xfrm>
            <a:custGeom>
              <a:pathLst>
                <a:path extrusionOk="0" h="6875253" w="500332">
                  <a:moveTo>
                    <a:pt x="0" y="0"/>
                  </a:moveTo>
                  <a:lnTo>
                    <a:pt x="500332" y="0"/>
                  </a:lnTo>
                  <a:lnTo>
                    <a:pt x="301925" y="6875253"/>
                  </a:lnTo>
                  <a:lnTo>
                    <a:pt x="0" y="6875253"/>
                  </a:lnTo>
                  <a:lnTo>
                    <a:pt x="0" y="0"/>
                  </a:lnTo>
                  <a:close/>
                </a:path>
              </a:pathLst>
            </a:custGeom>
            <a:solidFill>
              <a:schemeClr val="dk2">
                <a:alpha val="9803"/>
              </a:schemeClr>
            </a:solidFill>
            <a:ln>
              <a:noFill/>
            </a:ln>
          </p:spPr>
          <p:txBody>
            <a:bodyPr anchorCtr="0" anchor="ctr" bIns="45700" lIns="91425" rIns="91425" tIns="45700">
              <a:noAutofit/>
            </a:bodyPr>
            <a:lstStyle/>
            <a:p>
              <a:pPr>
                <a:spcBef>
                  <a:spcPts val="0"/>
                </a:spcBef>
                <a:buNone/>
              </a:pPr>
              <a:r>
                <a:t/>
              </a:r>
              <a:endParaRPr/>
            </a:p>
          </p:txBody>
        </p:sp>
      </p:grpSp>
      <p:sp>
        <p:nvSpPr>
          <p:cNvPr id="68" name="Shape 68"/>
          <p:cNvSpPr/>
          <p:nvPr/>
        </p:nvSpPr>
        <p:spPr>
          <a:xfrm>
            <a:off x="0" y="4743450"/>
            <a:ext cx="9144000" cy="401099"/>
          </a:xfrm>
          <a:prstGeom prst="rect">
            <a:avLst/>
          </a:prstGeom>
          <a:solidFill>
            <a:schemeClr val="dk1">
              <a:alpha val="14901"/>
            </a:schemeClr>
          </a:solidFill>
          <a:ln>
            <a:noFill/>
          </a:ln>
        </p:spPr>
        <p:txBody>
          <a:bodyPr anchorCtr="0" anchor="ctr" bIns="45700" lIns="91425" rIns="91425" tIns="45700">
            <a:noAutofit/>
          </a:bodyPr>
          <a:lstStyle/>
          <a:p>
            <a:pPr>
              <a:spcBef>
                <a:spcPts val="0"/>
              </a:spcBef>
              <a:buNone/>
            </a:pPr>
            <a:r>
              <a:t/>
            </a:r>
            <a:endParaRPr/>
          </a:p>
        </p:txBody>
      </p:sp>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slideLayout" Target="../slideLayouts/slideLayout4.xml"/><Relationship Id="rId3" Type="http://schemas.openxmlformats.org/officeDocument/2006/relationships/slideLayout" Target="../slideLayouts/slideLayout3.xml"/><Relationship Id="rId6" Type="http://schemas.openxmlformats.org/officeDocument/2006/relationships/slideLayout" Target="../slideLayouts/slideLayout6.xml"/><Relationship Id="rId5" Type="http://schemas.openxmlformats.org/officeDocument/2006/relationships/slideLayout" Target="../slideLayouts/slideLayout5.xml"/><Relationship Id="rId7"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gradFill>
          <a:gsLst>
            <a:gs pos="0">
              <a:schemeClr val="dk2"/>
            </a:gs>
            <a:gs pos="100000">
              <a:schemeClr val="dk1"/>
            </a:gs>
          </a:gsLst>
          <a:path path="circle">
            <a:fillToRect b="50%" l="50%" r="50%" t="50%"/>
          </a:path>
          <a:tileRect/>
        </a:gradFill>
      </p:bgPr>
    </p:bg>
    <p:spTree>
      <p:nvGrpSpPr>
        <p:cNvPr id="4" name="Shape 4"/>
        <p:cNvGrpSpPr/>
        <p:nvPr/>
      </p:nvGrpSpPr>
      <p:grpSpPr>
        <a:xfrm>
          <a:off x="0" y="0"/>
          <a:ext cx="0" cy="0"/>
          <a:chOff x="0" y="0"/>
          <a:chExt cx="0" cy="0"/>
        </a:xfrm>
      </p:grpSpPr>
      <p:sp>
        <p:nvSpPr>
          <p:cNvPr id="5" name="Shape 5"/>
          <p:cNvSpPr txBox="1"/>
          <p:nvPr>
            <p:ph type="title"/>
          </p:nvPr>
        </p:nvSpPr>
        <p:spPr>
          <a:xfrm>
            <a:off x="457200" y="205978"/>
            <a:ext cx="8229600" cy="857400"/>
          </a:xfrm>
          <a:prstGeom prst="rect">
            <a:avLst/>
          </a:prstGeom>
          <a:noFill/>
          <a:ln>
            <a:noFill/>
          </a:ln>
        </p:spPr>
        <p:txBody>
          <a:bodyPr anchorCtr="0" anchor="b" bIns="91425" lIns="91425" rIns="91425" tIns="91425"/>
          <a:lstStyle>
            <a:lvl1pPr>
              <a:spcBef>
                <a:spcPts val="0"/>
              </a:spcBef>
              <a:buClr>
                <a:schemeClr val="lt2"/>
              </a:buClr>
              <a:buSzPct val="100000"/>
              <a:buFont typeface="Trebuchet MS"/>
              <a:buNone/>
              <a:defRPr b="1" sz="3600">
                <a:solidFill>
                  <a:schemeClr val="lt2"/>
                </a:solidFill>
                <a:latin typeface="Trebuchet MS"/>
                <a:ea typeface="Trebuchet MS"/>
                <a:cs typeface="Trebuchet MS"/>
                <a:sym typeface="Trebuchet MS"/>
              </a:defRPr>
            </a:lvl1pPr>
            <a:lvl2pPr>
              <a:spcBef>
                <a:spcPts val="0"/>
              </a:spcBef>
              <a:buClr>
                <a:schemeClr val="lt2"/>
              </a:buClr>
              <a:buSzPct val="100000"/>
              <a:buFont typeface="Trebuchet MS"/>
              <a:buNone/>
              <a:defRPr b="1" sz="3600">
                <a:solidFill>
                  <a:schemeClr val="lt2"/>
                </a:solidFill>
                <a:latin typeface="Trebuchet MS"/>
                <a:ea typeface="Trebuchet MS"/>
                <a:cs typeface="Trebuchet MS"/>
                <a:sym typeface="Trebuchet MS"/>
              </a:defRPr>
            </a:lvl2pPr>
            <a:lvl3pPr>
              <a:spcBef>
                <a:spcPts val="0"/>
              </a:spcBef>
              <a:buClr>
                <a:schemeClr val="lt2"/>
              </a:buClr>
              <a:buSzPct val="100000"/>
              <a:buFont typeface="Trebuchet MS"/>
              <a:buNone/>
              <a:defRPr b="1" sz="3600">
                <a:solidFill>
                  <a:schemeClr val="lt2"/>
                </a:solidFill>
                <a:latin typeface="Trebuchet MS"/>
                <a:ea typeface="Trebuchet MS"/>
                <a:cs typeface="Trebuchet MS"/>
                <a:sym typeface="Trebuchet MS"/>
              </a:defRPr>
            </a:lvl3pPr>
            <a:lvl4pPr>
              <a:spcBef>
                <a:spcPts val="0"/>
              </a:spcBef>
              <a:buClr>
                <a:schemeClr val="lt2"/>
              </a:buClr>
              <a:buSzPct val="100000"/>
              <a:buFont typeface="Trebuchet MS"/>
              <a:buNone/>
              <a:defRPr b="1" sz="3600">
                <a:solidFill>
                  <a:schemeClr val="lt2"/>
                </a:solidFill>
                <a:latin typeface="Trebuchet MS"/>
                <a:ea typeface="Trebuchet MS"/>
                <a:cs typeface="Trebuchet MS"/>
                <a:sym typeface="Trebuchet MS"/>
              </a:defRPr>
            </a:lvl4pPr>
            <a:lvl5pPr>
              <a:spcBef>
                <a:spcPts val="0"/>
              </a:spcBef>
              <a:buClr>
                <a:schemeClr val="lt2"/>
              </a:buClr>
              <a:buSzPct val="100000"/>
              <a:buFont typeface="Trebuchet MS"/>
              <a:buNone/>
              <a:defRPr b="1" sz="3600">
                <a:solidFill>
                  <a:schemeClr val="lt2"/>
                </a:solidFill>
                <a:latin typeface="Trebuchet MS"/>
                <a:ea typeface="Trebuchet MS"/>
                <a:cs typeface="Trebuchet MS"/>
                <a:sym typeface="Trebuchet MS"/>
              </a:defRPr>
            </a:lvl5pPr>
            <a:lvl6pPr>
              <a:spcBef>
                <a:spcPts val="0"/>
              </a:spcBef>
              <a:buClr>
                <a:schemeClr val="lt2"/>
              </a:buClr>
              <a:buSzPct val="100000"/>
              <a:buFont typeface="Trebuchet MS"/>
              <a:buNone/>
              <a:defRPr b="1" sz="3600">
                <a:solidFill>
                  <a:schemeClr val="lt2"/>
                </a:solidFill>
                <a:latin typeface="Trebuchet MS"/>
                <a:ea typeface="Trebuchet MS"/>
                <a:cs typeface="Trebuchet MS"/>
                <a:sym typeface="Trebuchet MS"/>
              </a:defRPr>
            </a:lvl6pPr>
            <a:lvl7pPr>
              <a:spcBef>
                <a:spcPts val="0"/>
              </a:spcBef>
              <a:buClr>
                <a:schemeClr val="lt2"/>
              </a:buClr>
              <a:buSzPct val="100000"/>
              <a:buFont typeface="Trebuchet MS"/>
              <a:buNone/>
              <a:defRPr b="1" sz="3600">
                <a:solidFill>
                  <a:schemeClr val="lt2"/>
                </a:solidFill>
                <a:latin typeface="Trebuchet MS"/>
                <a:ea typeface="Trebuchet MS"/>
                <a:cs typeface="Trebuchet MS"/>
                <a:sym typeface="Trebuchet MS"/>
              </a:defRPr>
            </a:lvl7pPr>
            <a:lvl8pPr>
              <a:spcBef>
                <a:spcPts val="0"/>
              </a:spcBef>
              <a:buClr>
                <a:schemeClr val="lt2"/>
              </a:buClr>
              <a:buSzPct val="100000"/>
              <a:buFont typeface="Trebuchet MS"/>
              <a:buNone/>
              <a:defRPr b="1" sz="3600">
                <a:solidFill>
                  <a:schemeClr val="lt2"/>
                </a:solidFill>
                <a:latin typeface="Trebuchet MS"/>
                <a:ea typeface="Trebuchet MS"/>
                <a:cs typeface="Trebuchet MS"/>
                <a:sym typeface="Trebuchet MS"/>
              </a:defRPr>
            </a:lvl8pPr>
            <a:lvl9pPr>
              <a:spcBef>
                <a:spcPts val="0"/>
              </a:spcBef>
              <a:buClr>
                <a:schemeClr val="lt2"/>
              </a:buClr>
              <a:buSzPct val="100000"/>
              <a:buFont typeface="Trebuchet MS"/>
              <a:buNone/>
              <a:defRPr b="1" sz="3600">
                <a:solidFill>
                  <a:schemeClr val="lt2"/>
                </a:solidFill>
                <a:latin typeface="Trebuchet MS"/>
                <a:ea typeface="Trebuchet MS"/>
                <a:cs typeface="Trebuchet MS"/>
                <a:sym typeface="Trebuchet MS"/>
              </a:defRPr>
            </a:lvl9pPr>
          </a:lstStyle>
          <a:p/>
        </p:txBody>
      </p:sp>
      <p:sp>
        <p:nvSpPr>
          <p:cNvPr id="6" name="Shape 6"/>
          <p:cNvSpPr txBox="1"/>
          <p:nvPr>
            <p:ph idx="1" type="body"/>
          </p:nvPr>
        </p:nvSpPr>
        <p:spPr>
          <a:xfrm>
            <a:off x="457200" y="1200150"/>
            <a:ext cx="8229600" cy="3725699"/>
          </a:xfrm>
          <a:prstGeom prst="rect">
            <a:avLst/>
          </a:prstGeom>
          <a:noFill/>
          <a:ln>
            <a:noFill/>
          </a:ln>
        </p:spPr>
        <p:txBody>
          <a:bodyPr anchorCtr="0" anchor="t" bIns="91425" lIns="91425" rIns="91425" tIns="91425"/>
          <a:lstStyle>
            <a:lvl1pPr>
              <a:spcBef>
                <a:spcPts val="600"/>
              </a:spcBef>
              <a:buClr>
                <a:schemeClr val="lt1"/>
              </a:buClr>
              <a:buSzPct val="100000"/>
              <a:buFont typeface="Trebuchet MS"/>
              <a:defRPr sz="3000">
                <a:solidFill>
                  <a:schemeClr val="lt1"/>
                </a:solidFill>
                <a:latin typeface="Trebuchet MS"/>
                <a:ea typeface="Trebuchet MS"/>
                <a:cs typeface="Trebuchet MS"/>
                <a:sym typeface="Trebuchet MS"/>
              </a:defRPr>
            </a:lvl1pPr>
            <a:lvl2pPr>
              <a:spcBef>
                <a:spcPts val="480"/>
              </a:spcBef>
              <a:buClr>
                <a:schemeClr val="lt1"/>
              </a:buClr>
              <a:buSzPct val="100000"/>
              <a:buFont typeface="Trebuchet MS"/>
              <a:defRPr sz="2400">
                <a:solidFill>
                  <a:schemeClr val="lt1"/>
                </a:solidFill>
                <a:latin typeface="Trebuchet MS"/>
                <a:ea typeface="Trebuchet MS"/>
                <a:cs typeface="Trebuchet MS"/>
                <a:sym typeface="Trebuchet MS"/>
              </a:defRPr>
            </a:lvl2pPr>
            <a:lvl3pPr>
              <a:spcBef>
                <a:spcPts val="480"/>
              </a:spcBef>
              <a:buClr>
                <a:schemeClr val="lt1"/>
              </a:buClr>
              <a:buSzPct val="100000"/>
              <a:buFont typeface="Trebuchet MS"/>
              <a:defRPr sz="2400">
                <a:solidFill>
                  <a:schemeClr val="lt1"/>
                </a:solidFill>
                <a:latin typeface="Trebuchet MS"/>
                <a:ea typeface="Trebuchet MS"/>
                <a:cs typeface="Trebuchet MS"/>
                <a:sym typeface="Trebuchet MS"/>
              </a:defRPr>
            </a:lvl3pPr>
            <a:lvl4pPr>
              <a:spcBef>
                <a:spcPts val="360"/>
              </a:spcBef>
              <a:buClr>
                <a:schemeClr val="lt1"/>
              </a:buClr>
              <a:buSzPct val="100000"/>
              <a:buFont typeface="Trebuchet MS"/>
              <a:defRPr sz="1800">
                <a:solidFill>
                  <a:schemeClr val="lt1"/>
                </a:solidFill>
                <a:latin typeface="Trebuchet MS"/>
                <a:ea typeface="Trebuchet MS"/>
                <a:cs typeface="Trebuchet MS"/>
                <a:sym typeface="Trebuchet MS"/>
              </a:defRPr>
            </a:lvl4pPr>
            <a:lvl5pPr>
              <a:spcBef>
                <a:spcPts val="360"/>
              </a:spcBef>
              <a:buClr>
                <a:schemeClr val="lt1"/>
              </a:buClr>
              <a:buSzPct val="100000"/>
              <a:buFont typeface="Trebuchet MS"/>
              <a:defRPr sz="1800">
                <a:solidFill>
                  <a:schemeClr val="lt1"/>
                </a:solidFill>
                <a:latin typeface="Trebuchet MS"/>
                <a:ea typeface="Trebuchet MS"/>
                <a:cs typeface="Trebuchet MS"/>
                <a:sym typeface="Trebuchet MS"/>
              </a:defRPr>
            </a:lvl5pPr>
            <a:lvl6pPr>
              <a:spcBef>
                <a:spcPts val="360"/>
              </a:spcBef>
              <a:buClr>
                <a:schemeClr val="lt1"/>
              </a:buClr>
              <a:buSzPct val="100000"/>
              <a:buFont typeface="Trebuchet MS"/>
              <a:defRPr sz="1800">
                <a:solidFill>
                  <a:schemeClr val="lt1"/>
                </a:solidFill>
                <a:latin typeface="Trebuchet MS"/>
                <a:ea typeface="Trebuchet MS"/>
                <a:cs typeface="Trebuchet MS"/>
                <a:sym typeface="Trebuchet MS"/>
              </a:defRPr>
            </a:lvl6pPr>
            <a:lvl7pPr>
              <a:spcBef>
                <a:spcPts val="360"/>
              </a:spcBef>
              <a:buClr>
                <a:schemeClr val="lt1"/>
              </a:buClr>
              <a:buSzPct val="100000"/>
              <a:buFont typeface="Trebuchet MS"/>
              <a:defRPr sz="1800">
                <a:solidFill>
                  <a:schemeClr val="lt1"/>
                </a:solidFill>
                <a:latin typeface="Trebuchet MS"/>
                <a:ea typeface="Trebuchet MS"/>
                <a:cs typeface="Trebuchet MS"/>
                <a:sym typeface="Trebuchet MS"/>
              </a:defRPr>
            </a:lvl7pPr>
            <a:lvl8pPr>
              <a:spcBef>
                <a:spcPts val="360"/>
              </a:spcBef>
              <a:buClr>
                <a:schemeClr val="lt1"/>
              </a:buClr>
              <a:buSzPct val="100000"/>
              <a:buFont typeface="Trebuchet MS"/>
              <a:defRPr sz="1800">
                <a:solidFill>
                  <a:schemeClr val="lt1"/>
                </a:solidFill>
                <a:latin typeface="Trebuchet MS"/>
                <a:ea typeface="Trebuchet MS"/>
                <a:cs typeface="Trebuchet MS"/>
                <a:sym typeface="Trebuchet MS"/>
              </a:defRPr>
            </a:lvl8pPr>
            <a:lvl9pPr>
              <a:spcBef>
                <a:spcPts val="360"/>
              </a:spcBef>
              <a:buClr>
                <a:schemeClr val="lt1"/>
              </a:buClr>
              <a:buSzPct val="100000"/>
              <a:buFont typeface="Trebuchet MS"/>
              <a:defRPr sz="1800">
                <a:solidFill>
                  <a:schemeClr val="lt1"/>
                </a:solidFill>
                <a:latin typeface="Trebuchet MS"/>
                <a:ea typeface="Trebuchet MS"/>
                <a:cs typeface="Trebuchet MS"/>
                <a:sym typeface="Trebuchet MS"/>
              </a:defRPr>
            </a:lvl9pPr>
          </a:lstStyle>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Lst>
  <p:hf dt="0" ftr="0" hdr="0" sldNum="0"/>
  <p:txStyles>
    <p:title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a:lvl2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2pPr>
    </p:titleStyle>
    <p:body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a:lvl2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2pPr>
      <a:lvl3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3pPr>
      <a:lvl4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4pPr>
      <a:lvl5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5pPr>
      <a:lvl6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6pPr>
      <a:lvl7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7pPr>
      <a:lvl8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8pPr>
      <a:lvl9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9pPr>
    </p:bodyStyle>
    <p:other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a:lvl2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2pPr>
      <a:lvl3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3pPr>
      <a:lvl4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4pPr>
      <a:lvl5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5pPr>
      <a:lvl6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6pPr>
      <a:lvl7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7pPr>
      <a:lvl8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8pPr>
      <a:lvl9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hyperlink" Target="http://search.proquest.com/avery?accountid=7118" TargetMode="External"/><Relationship Id="rId3" Type="http://schemas.openxmlformats.org/officeDocument/2006/relationships/hyperlink" Target="http://ezproxy.lib.utexas.edu/login?url=http://search.proquest.com/docview/889170644?accountid=7118" TargetMode="Externa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hyperlink" Target="http://infoweb.newsbank.com/iw-search/we/InfoWeb?p_product=AWNB&amp;p_action=explore&amp;p_theme=aggre" TargetMode="External"/><Relationship Id="rId3" Type="http://schemas.openxmlformats.org/officeDocument/2006/relationships/hyperlink" Target="http://infoweb.newsbank.com/iw-search/we/InfoWeb?p_product=AWNB&amp;p_action=explore&amp;p_theme=aggre" TargetMode="External"/><Relationship Id="rId6" Type="http://schemas.openxmlformats.org/officeDocument/2006/relationships/hyperlink" Target="http://www.austinlibrary.com:2117/ehost/search/advanced?sid=1d10589e-2f68-44db-a5a2-badfb8f4156f%40se" TargetMode="External"/><Relationship Id="rId5" Type="http://schemas.openxmlformats.org/officeDocument/2006/relationships/hyperlink" Target="http://infoweb.newsbank.com/iw-search/we/InfoWeb?p_product=AWNB&amp;p_action=explore&amp;p_theme=aggre" TargetMode="Externa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 Id="rId3" Type="http://schemas.openxmlformats.org/officeDocument/2006/relationships/image" Target="../media/image02.jp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hyperlink" Target="http://austin.bibliocommons.com/item/show/867632067_tumbleweed_diy_book_of_backyard_sheds_amp_tiny_houses" TargetMode="External"/><Relationship Id="rId3" Type="http://schemas.openxmlformats.org/officeDocument/2006/relationships/hyperlink" Target="http://www.tinyhousedirectory.com/" TargetMode="External"/><Relationship Id="rId6" Type="http://schemas.openxmlformats.org/officeDocument/2006/relationships/hyperlink" Target="http://infoweb.newsbank.com/iw-search/we/InfoWeb?p_product=AWNB&amp;p_action=explore&amp;p_theme=aggregated5&amp;p_nbid=O5CW48OAMTQwNjQ4OTk4MC40OTcwMDg6MToxNDoxMjguODMuMjA1LjI0Mg&amp;p_clear_search=yes&amp;d_refprod=NEWSARCHIVES&amp;f_clearContext=yes" TargetMode="External"/><Relationship Id="rId5" Type="http://schemas.openxmlformats.org/officeDocument/2006/relationships/hyperlink" Target="http://library.austintexas.gov/database/greenfile" TargetMode="External"/><Relationship Id="rId7" Type="http://schemas.openxmlformats.org/officeDocument/2006/relationships/hyperlink" Target="http://search.proquest.com/avery/advanced?accountid=7118"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00.jpg"/><Relationship Id="rId3" Type="http://schemas.openxmlformats.org/officeDocument/2006/relationships/image" Target="../media/image05.jp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01.jpg"/><Relationship Id="rId3" Type="http://schemas.openxmlformats.org/officeDocument/2006/relationships/hyperlink" Target="http://www.tinyhousedirectory.com/" TargetMode="Externa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03.jpg"/><Relationship Id="rId3" Type="http://schemas.openxmlformats.org/officeDocument/2006/relationships/hyperlink" Target="http://austin.bibliocommons.com/item/show/867632067_tumbleweed_diy_book_of_backyard_sheds_amp_tiny_houses" TargetMode="Externa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hyperlink" Target="http://www.austinlibrary.com:2117/ehost/resultsadvanced?sid=283fc9e6-1dae-4bd5-8fde-edfda19b5f14%40sessionmgr198&amp;vid=2&amp;hid=119&amp;bquery=%22Tiny+Houses%2c+Tiny+Neighborhoods%22&amp;bdata=JmRiPThnaCZ0eXBlPTEmc2l0ZT1laG9zdC1saXZlJnNjb3BlPXNpdGU%3d" TargetMode="External"/><Relationship Id="rId3" Type="http://schemas.openxmlformats.org/officeDocument/2006/relationships/hyperlink" Target="http://library.austintexas.gov/database/greenfile" TargetMode="External"/><Relationship Id="rId5" Type="http://schemas.openxmlformats.org/officeDocument/2006/relationships/image" Target="../media/image04.jp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hyperlink" Target="http://infoweb.newsbank.com/iw-search/we/InfoWeb?p_field_base-0=&amp;p_text_base-0=%22A+tiny%2C+perfect+home%22&amp;f_submit_search=search&amp;p_params_base-0=&amp;p_bool_base-1=and&amp;p_field_base-1=&amp;p_text_base-1=&amp;p_params_base-1=&amp;p_bool_base-2=and&amp;p_field_base-2=YMD_date&amp;p_text_base-2=&amp;p_params_base-2=&amp;p_sort=YMD_date%3AD&amp;p_product=AWNB&amp;p_theme=aggregated5&amp;p_action=search&amp;d_loc=world&amp;d_fieldcount=3&amp;f_lastaction=explore&amp;f_dateparams=B%2CE&amp;d_place=&amp;d_selLoc=" TargetMode="External"/><Relationship Id="rId3" Type="http://schemas.openxmlformats.org/officeDocument/2006/relationships/hyperlink" Target="http://infoweb.newsbank.com/iw-search/we/InfoWeb?p_product=AWNB&amp;p_action=explore&amp;p_theme=aggregated5&amp;p_nbid=O5CW48OAMTQwNjQ4OTk4MC40OTcwMDg6MToxNDoxMjguODMuMjA1LjI0Mg&amp;p_clear_search=yes&amp;d_refprod=NEWSARCHIVES&amp;f_clearContext=yes" TargetMode="External"/><Relationship Id="rId5" Type="http://schemas.openxmlformats.org/officeDocument/2006/relationships/hyperlink" Target="http://www.jobe.ws/"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9" name="Shape 69"/>
        <p:cNvGrpSpPr/>
        <p:nvPr/>
      </p:nvGrpSpPr>
      <p:grpSpPr>
        <a:xfrm>
          <a:off x="0" y="0"/>
          <a:ext cx="0" cy="0"/>
          <a:chOff x="0" y="0"/>
          <a:chExt cx="0" cy="0"/>
        </a:xfrm>
      </p:grpSpPr>
      <p:sp>
        <p:nvSpPr>
          <p:cNvPr id="70" name="Shape 70"/>
          <p:cNvSpPr txBox="1"/>
          <p:nvPr>
            <p:ph type="ctrTitle"/>
          </p:nvPr>
        </p:nvSpPr>
        <p:spPr>
          <a:xfrm>
            <a:off x="685800" y="1568184"/>
            <a:ext cx="7772400" cy="1238099"/>
          </a:xfrm>
          <a:prstGeom prst="rect">
            <a:avLst/>
          </a:prstGeom>
        </p:spPr>
        <p:txBody>
          <a:bodyPr anchorCtr="0" anchor="b" bIns="91425" lIns="91425" rIns="91425" tIns="91425">
            <a:noAutofit/>
          </a:bodyPr>
          <a:lstStyle/>
          <a:p>
            <a:pPr rtl="0">
              <a:spcBef>
                <a:spcPts val="0"/>
              </a:spcBef>
              <a:buNone/>
            </a:pPr>
            <a:r>
              <a:rPr lang="en"/>
              <a:t>Tiny Houses: </a:t>
            </a:r>
          </a:p>
          <a:p>
            <a:pPr>
              <a:spcBef>
                <a:spcPts val="0"/>
              </a:spcBef>
              <a:buNone/>
            </a:pPr>
            <a:r>
              <a:rPr lang="en"/>
              <a:t>Resources for Reference</a:t>
            </a:r>
          </a:p>
        </p:txBody>
      </p:sp>
      <p:sp>
        <p:nvSpPr>
          <p:cNvPr id="71" name="Shape 71"/>
          <p:cNvSpPr txBox="1"/>
          <p:nvPr>
            <p:ph idx="1" type="subTitle"/>
          </p:nvPr>
        </p:nvSpPr>
        <p:spPr>
          <a:xfrm>
            <a:off x="685800" y="2914650"/>
            <a:ext cx="7772400" cy="658500"/>
          </a:xfrm>
          <a:prstGeom prst="rect">
            <a:avLst/>
          </a:prstGeom>
        </p:spPr>
        <p:txBody>
          <a:bodyPr anchorCtr="0" anchor="t" bIns="91425" lIns="91425" rIns="91425" tIns="91425">
            <a:noAutofit/>
          </a:bodyPr>
          <a:lstStyle/>
          <a:p>
            <a:pPr rtl="0">
              <a:spcBef>
                <a:spcPts val="0"/>
              </a:spcBef>
              <a:buNone/>
            </a:pPr>
            <a:r>
              <a:rPr lang="en"/>
              <a:t>By: Kate Abel and Allyssa Guzman</a:t>
            </a:r>
          </a:p>
          <a:p>
            <a:pPr>
              <a:spcBef>
                <a:spcPts val="0"/>
              </a:spcBef>
              <a:buNone/>
            </a:pPr>
            <a:r>
              <a:rPr lang="en"/>
              <a:t>July 29, 2014</a:t>
            </a:r>
          </a:p>
        </p:txBody>
      </p:sp>
    </p:spTree>
  </p:cSld>
  <p:clrMapOvr>
    <a:masterClrMapping/>
  </p:clrMapOvr>
  <p:transition spd="slow">
    <p:fade/>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29" name="Shape 129"/>
        <p:cNvGrpSpPr/>
        <p:nvPr/>
      </p:nvGrpSpPr>
      <p:grpSpPr>
        <a:xfrm>
          <a:off x="0" y="0"/>
          <a:ext cx="0" cy="0"/>
          <a:chOff x="0" y="0"/>
          <a:chExt cx="0" cy="0"/>
        </a:xfrm>
      </p:grpSpPr>
      <p:sp>
        <p:nvSpPr>
          <p:cNvPr id="130" name="Shape 130"/>
          <p:cNvSpPr txBox="1"/>
          <p:nvPr>
            <p:ph idx="1" type="body"/>
          </p:nvPr>
        </p:nvSpPr>
        <p:spPr>
          <a:xfrm>
            <a:off x="457200" y="1007100"/>
            <a:ext cx="8229600" cy="3838500"/>
          </a:xfrm>
          <a:prstGeom prst="rect">
            <a:avLst/>
          </a:prstGeom>
        </p:spPr>
        <p:txBody>
          <a:bodyPr anchorCtr="0" anchor="t" bIns="91425" lIns="91425" rIns="91425" tIns="91425">
            <a:noAutofit/>
          </a:bodyPr>
          <a:lstStyle/>
          <a:p>
            <a:pPr indent="-419100" lvl="0" marL="457200" rtl="0">
              <a:spcBef>
                <a:spcPts val="0"/>
              </a:spcBef>
              <a:buClr>
                <a:schemeClr val="lt1"/>
              </a:buClr>
              <a:buSzPct val="100000"/>
              <a:buFont typeface="Arial"/>
              <a:buChar char="●"/>
            </a:pPr>
            <a:r>
              <a:rPr lang="en"/>
              <a:t>From Columbia University via ProQuest</a:t>
            </a:r>
          </a:p>
          <a:p>
            <a:pPr indent="-419100" lvl="0" marL="457200" rtl="0">
              <a:spcBef>
                <a:spcPts val="0"/>
              </a:spcBef>
              <a:buClr>
                <a:schemeClr val="lt1"/>
              </a:buClr>
              <a:buSzPct val="100000"/>
              <a:buFont typeface="Arial"/>
              <a:buChar char="●"/>
            </a:pPr>
            <a:r>
              <a:rPr lang="en"/>
              <a:t>2,000+ periodicals related to architecture</a:t>
            </a:r>
          </a:p>
          <a:p>
            <a:pPr indent="-419100" lvl="0" marL="457200" rtl="0">
              <a:spcBef>
                <a:spcPts val="0"/>
              </a:spcBef>
              <a:buClr>
                <a:schemeClr val="lt1"/>
              </a:buClr>
              <a:buSzPct val="100000"/>
              <a:buFont typeface="Arial"/>
              <a:buChar char="●"/>
            </a:pPr>
            <a:r>
              <a:rPr lang="en"/>
              <a:t>Covers from 1741 (selective) and 1934 (full)</a:t>
            </a:r>
          </a:p>
          <a:p>
            <a:pPr indent="-419100" lvl="0" marL="457200" rtl="0">
              <a:spcBef>
                <a:spcPts val="0"/>
              </a:spcBef>
              <a:buClr>
                <a:schemeClr val="lt1"/>
              </a:buClr>
              <a:buSzPct val="100000"/>
              <a:buFont typeface="Arial"/>
              <a:buChar char="●"/>
            </a:pPr>
            <a:r>
              <a:rPr lang="en"/>
              <a:t>Scholarly and popular</a:t>
            </a:r>
          </a:p>
          <a:p>
            <a:pPr indent="-419100" lvl="0" marL="457200" rtl="0">
              <a:spcBef>
                <a:spcPts val="0"/>
              </a:spcBef>
              <a:buClr>
                <a:schemeClr val="lt1"/>
              </a:buClr>
              <a:buSzPct val="100000"/>
              <a:buFont typeface="Arial"/>
              <a:buChar char="●"/>
            </a:pPr>
            <a:r>
              <a:rPr lang="en"/>
              <a:t>Weekly updates</a:t>
            </a:r>
          </a:p>
          <a:p>
            <a:pPr indent="-419100" lvl="0" marL="457200" rtl="0">
              <a:spcBef>
                <a:spcPts val="0"/>
              </a:spcBef>
              <a:buClr>
                <a:schemeClr val="lt1"/>
              </a:buClr>
              <a:buSzPct val="100000"/>
              <a:buFont typeface="Arial"/>
              <a:buChar char="●"/>
            </a:pPr>
            <a:r>
              <a:rPr lang="en"/>
              <a:t>Not available through TexShare</a:t>
            </a:r>
          </a:p>
          <a:p>
            <a:pPr indent="-419100" lvl="0" marL="457200">
              <a:spcBef>
                <a:spcPts val="0"/>
              </a:spcBef>
              <a:buClr>
                <a:schemeClr val="lt1"/>
              </a:buClr>
              <a:buSzPct val="100000"/>
              <a:buFont typeface="Arial"/>
              <a:buChar char="●"/>
            </a:pPr>
            <a:r>
              <a:rPr lang="en" u="sng">
                <a:hlinkClick r:id="rId3"/>
              </a:rPr>
              <a:t>"The Tiny House Movement, Under 1,000 Square Feet."</a:t>
            </a:r>
          </a:p>
        </p:txBody>
      </p:sp>
      <p:sp>
        <p:nvSpPr>
          <p:cNvPr id="131" name="Shape 131"/>
          <p:cNvSpPr txBox="1"/>
          <p:nvPr>
            <p:ph type="title"/>
          </p:nvPr>
        </p:nvSpPr>
        <p:spPr>
          <a:xfrm>
            <a:off x="457200" y="205978"/>
            <a:ext cx="8229600" cy="857400"/>
          </a:xfrm>
          <a:prstGeom prst="rect">
            <a:avLst/>
          </a:prstGeom>
        </p:spPr>
        <p:txBody>
          <a:bodyPr anchorCtr="0" anchor="b" bIns="91425" lIns="91425" rIns="91425" tIns="91425">
            <a:noAutofit/>
          </a:bodyPr>
          <a:lstStyle/>
          <a:p>
            <a:pPr lvl="0" rtl="0">
              <a:spcBef>
                <a:spcPts val="0"/>
              </a:spcBef>
              <a:buNone/>
            </a:pPr>
            <a:r>
              <a:rPr lang="en" sz="3000" u="sng">
                <a:hlinkClick r:id="rId4"/>
              </a:rPr>
              <a:t>Avery Index to Architectural Periodicals</a:t>
            </a:r>
          </a:p>
        </p:txBody>
      </p:sp>
    </p:spTree>
  </p:cSld>
  <p:clrMapOvr>
    <a:masterClrMapping/>
  </p:clrMapOvr>
  <mc:AlternateContent>
    <mc:Choice Requires="p14">
      <p:transition spd="slow">
        <p14:flip dir="l"/>
      </p:transition>
    </mc:Choice>
    <mc:Fallback>
      <p:transition spd="slow">
        <p:fade/>
      </p:transition>
    </mc:Fallback>
  </mc:AlternateContent>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35" name="Shape 135"/>
        <p:cNvGrpSpPr/>
        <p:nvPr/>
      </p:nvGrpSpPr>
      <p:grpSpPr>
        <a:xfrm>
          <a:off x="0" y="0"/>
          <a:ext cx="0" cy="0"/>
          <a:chOff x="0" y="0"/>
          <a:chExt cx="0" cy="0"/>
        </a:xfrm>
      </p:grpSpPr>
      <p:sp>
        <p:nvSpPr>
          <p:cNvPr id="136" name="Shape 136"/>
          <p:cNvSpPr txBox="1"/>
          <p:nvPr>
            <p:ph type="title"/>
          </p:nvPr>
        </p:nvSpPr>
        <p:spPr>
          <a:xfrm>
            <a:off x="457200" y="205978"/>
            <a:ext cx="8229600" cy="857400"/>
          </a:xfrm>
          <a:prstGeom prst="rect">
            <a:avLst/>
          </a:prstGeom>
        </p:spPr>
        <p:txBody>
          <a:bodyPr anchorCtr="0" anchor="b" bIns="91425" lIns="91425" rIns="91425" tIns="91425">
            <a:noAutofit/>
          </a:bodyPr>
          <a:lstStyle/>
          <a:p>
            <a:pPr>
              <a:spcBef>
                <a:spcPts val="0"/>
              </a:spcBef>
              <a:buNone/>
            </a:pPr>
            <a:r>
              <a:rPr lang="en"/>
              <a:t>Bibliography</a:t>
            </a:r>
          </a:p>
        </p:txBody>
      </p:sp>
      <p:sp>
        <p:nvSpPr>
          <p:cNvPr id="137" name="Shape 137"/>
          <p:cNvSpPr txBox="1"/>
          <p:nvPr>
            <p:ph idx="1" type="body"/>
          </p:nvPr>
        </p:nvSpPr>
        <p:spPr>
          <a:xfrm>
            <a:off x="457200" y="855575"/>
            <a:ext cx="8229600" cy="4206599"/>
          </a:xfrm>
          <a:prstGeom prst="rect">
            <a:avLst/>
          </a:prstGeom>
        </p:spPr>
        <p:txBody>
          <a:bodyPr anchorCtr="0" anchor="t" bIns="91425" lIns="91425" rIns="91425" tIns="91425">
            <a:noAutofit/>
          </a:bodyPr>
          <a:lstStyle/>
          <a:p>
            <a:pPr rtl="0">
              <a:spcBef>
                <a:spcPts val="0"/>
              </a:spcBef>
              <a:buNone/>
            </a:pPr>
            <a:r>
              <a:rPr lang="en" sz="1000"/>
              <a:t>Access World News. </a:t>
            </a:r>
            <a:r>
              <a:rPr i="1" lang="en" sz="1000"/>
              <a:t>NewsBank</a:t>
            </a:r>
            <a:r>
              <a:rPr lang="en" sz="1000"/>
              <a:t>, 2014. Accessed July 26, 2014.</a:t>
            </a:r>
          </a:p>
          <a:p>
            <a:pPr indent="457200" rtl="0">
              <a:spcBef>
                <a:spcPts val="0"/>
              </a:spcBef>
              <a:buNone/>
            </a:pPr>
            <a:r>
              <a:rPr lang="en" sz="1000">
                <a:hlinkClick r:id="rId3"/>
              </a:rPr>
              <a:t>http://infoweb.newsbank.com/iw-search/we/InfoWeb?p_product=AWNB&amp;p_action=explore&amp;p_theme=aggre</a:t>
            </a:r>
          </a:p>
          <a:p>
            <a:pPr indent="457200" rtl="0">
              <a:spcBef>
                <a:spcPts val="0"/>
              </a:spcBef>
              <a:buNone/>
            </a:pPr>
            <a:r>
              <a:rPr lang="en" sz="1000">
                <a:hlinkClick r:id="rId4"/>
              </a:rPr>
              <a:t>ated5&amp;p_nbid=Q5FW4BXDMTQwNjQ5NzczMS41OTM3NzI6MToxNDoxMjguODMuMjA1LjI0Mg&amp;p_clear_search=yes&amp;</a:t>
            </a:r>
          </a:p>
          <a:p>
            <a:pPr indent="457200" rtl="0">
              <a:spcBef>
                <a:spcPts val="0"/>
              </a:spcBef>
              <a:buNone/>
            </a:pPr>
            <a:r>
              <a:rPr lang="en" sz="1000">
                <a:hlinkClick r:id="rId5"/>
              </a:rPr>
              <a:t>_refprod=NEWSARCHIVES&amp;f_clearContext=yes</a:t>
            </a:r>
            <a:r>
              <a:rPr lang="en" sz="1000"/>
              <a:t>.</a:t>
            </a:r>
          </a:p>
          <a:p>
            <a:pPr rtl="0">
              <a:spcBef>
                <a:spcPts val="0"/>
              </a:spcBef>
              <a:buNone/>
            </a:pPr>
            <a:r>
              <a:t/>
            </a:r>
            <a:endParaRPr sz="600"/>
          </a:p>
          <a:p>
            <a:pPr rtl="0">
              <a:spcBef>
                <a:spcPts val="0"/>
              </a:spcBef>
              <a:buNone/>
            </a:pPr>
            <a:r>
              <a:rPr lang="en" sz="1000"/>
              <a:t>Avery Index to Architectural Periodicals. </a:t>
            </a:r>
            <a:r>
              <a:rPr i="1" lang="en" sz="1000"/>
              <a:t>ProQuest LLC, </a:t>
            </a:r>
            <a:r>
              <a:rPr lang="en" sz="1000"/>
              <a:t>2014. Accessed July 25, 2014.</a:t>
            </a:r>
          </a:p>
          <a:p>
            <a:pPr indent="457200" rtl="0">
              <a:spcBef>
                <a:spcPts val="0"/>
              </a:spcBef>
              <a:buNone/>
            </a:pPr>
            <a:r>
              <a:rPr lang="en" sz="1000"/>
              <a:t>http://search.proquest.com/avery?accountid=7118.</a:t>
            </a:r>
          </a:p>
          <a:p>
            <a:pPr rtl="0">
              <a:spcBef>
                <a:spcPts val="0"/>
              </a:spcBef>
              <a:buNone/>
            </a:pPr>
            <a:r>
              <a:t/>
            </a:r>
            <a:endParaRPr sz="600"/>
          </a:p>
          <a:p>
            <a:pPr rtl="0">
              <a:spcBef>
                <a:spcPts val="0"/>
              </a:spcBef>
              <a:buNone/>
            </a:pPr>
            <a:r>
              <a:rPr lang="en" sz="1000"/>
              <a:t>GreenFILE. </a:t>
            </a:r>
            <a:r>
              <a:rPr i="1" lang="en" sz="1000"/>
              <a:t>EBSCO Industries, Inc.</a:t>
            </a:r>
            <a:r>
              <a:rPr lang="en" sz="1000"/>
              <a:t>, 2014. Accessed July 26, 2014.</a:t>
            </a:r>
          </a:p>
          <a:p>
            <a:pPr indent="457200" rtl="0">
              <a:spcBef>
                <a:spcPts val="0"/>
              </a:spcBef>
              <a:buNone/>
            </a:pPr>
            <a:r>
              <a:rPr lang="en" sz="1000">
                <a:hlinkClick r:id="rId6"/>
              </a:rPr>
              <a:t>http://www.austinlibrary.com:2117/ehost/search/advanced?sid=1d10589e-2f68-44db-a5a2-badfb8f4156f%40se</a:t>
            </a:r>
          </a:p>
          <a:p>
            <a:pPr indent="0" marL="457200" rtl="0">
              <a:spcBef>
                <a:spcPts val="0"/>
              </a:spcBef>
              <a:buNone/>
            </a:pPr>
            <a:r>
              <a:rPr lang="en" sz="1000"/>
              <a:t>sionmgr113&amp;vid=1&amp;hid=119.</a:t>
            </a:r>
          </a:p>
          <a:p>
            <a:pPr indent="0" marL="457200" rtl="0">
              <a:spcBef>
                <a:spcPts val="0"/>
              </a:spcBef>
              <a:buNone/>
            </a:pPr>
            <a:r>
              <a:t/>
            </a:r>
            <a:endParaRPr sz="600"/>
          </a:p>
          <a:p>
            <a:pPr indent="0" lvl="0" marL="0" rtl="0">
              <a:spcBef>
                <a:spcPts val="0"/>
              </a:spcBef>
              <a:buNone/>
            </a:pPr>
            <a:r>
              <a:rPr lang="en" sz="1000"/>
              <a:t>Inside Wealth. "Mansion Tax Collection Reaches Record $289 Million." </a:t>
            </a:r>
            <a:r>
              <a:rPr i="1" lang="en" sz="1000"/>
              <a:t>CNBC LLC</a:t>
            </a:r>
            <a:r>
              <a:rPr lang="en" sz="1000"/>
              <a:t>, 2014. Accessed July 27, 2014.</a:t>
            </a:r>
          </a:p>
          <a:p>
            <a:pPr indent="457200" lvl="0" marL="0" rtl="0">
              <a:spcBef>
                <a:spcPts val="0"/>
              </a:spcBef>
              <a:buClr>
                <a:schemeClr val="dk1"/>
              </a:buClr>
              <a:buSzPct val="110000"/>
              <a:buFont typeface="Arial"/>
              <a:buNone/>
            </a:pPr>
            <a:r>
              <a:rPr lang="en" sz="1000"/>
              <a:t>http://www.cnbc.com/id/101500804.</a:t>
            </a:r>
          </a:p>
          <a:p>
            <a:pPr rtl="0">
              <a:spcBef>
                <a:spcPts val="0"/>
              </a:spcBef>
              <a:buNone/>
            </a:pPr>
            <a:r>
              <a:t/>
            </a:r>
            <a:endParaRPr sz="600"/>
          </a:p>
          <a:p>
            <a:pPr rtl="0">
              <a:spcBef>
                <a:spcPts val="0"/>
              </a:spcBef>
              <a:buNone/>
            </a:pPr>
            <a:r>
              <a:rPr lang="en" sz="1000"/>
              <a:t>Shafer, Jay. </a:t>
            </a:r>
            <a:r>
              <a:rPr i="1" lang="en" sz="1000"/>
              <a:t>Tumbleweed DIY Book of Backyard Sheds &amp; Tiny Houses: Build Your Own Guest Cottage, Writing Studio,</a:t>
            </a:r>
          </a:p>
          <a:p>
            <a:pPr indent="457200" rtl="0">
              <a:spcBef>
                <a:spcPts val="0"/>
              </a:spcBef>
              <a:buNone/>
            </a:pPr>
            <a:r>
              <a:rPr i="1" lang="en" sz="1000"/>
              <a:t>Home Office, Craft Workshop, or Personal Retreat</a:t>
            </a:r>
            <a:r>
              <a:rPr lang="en" sz="1000"/>
              <a:t>. East Petersburg, PA: Fox Chapel Publishing Company, Inc., 2012.</a:t>
            </a:r>
          </a:p>
          <a:p>
            <a:pPr rtl="0">
              <a:spcBef>
                <a:spcPts val="0"/>
              </a:spcBef>
              <a:buNone/>
            </a:pPr>
            <a:r>
              <a:t/>
            </a:r>
            <a:endParaRPr sz="600"/>
          </a:p>
          <a:p>
            <a:pPr lvl="0">
              <a:spcBef>
                <a:spcPts val="0"/>
              </a:spcBef>
              <a:buClr>
                <a:srgbClr val="000000"/>
              </a:buClr>
              <a:buSzPct val="110000"/>
              <a:buFont typeface="Arial"/>
              <a:buNone/>
            </a:pPr>
            <a:r>
              <a:rPr lang="en" sz="1000"/>
              <a:t>Tiny House Directory. </a:t>
            </a:r>
            <a:r>
              <a:rPr i="1" lang="en" sz="1000"/>
              <a:t>Tiny Home Builders</a:t>
            </a:r>
            <a:r>
              <a:rPr lang="en" sz="1000"/>
              <a:t>, 2013. Accessed July 25, 2014. http://www.tinyhousedirectory.com/.</a:t>
            </a:r>
          </a:p>
        </p:txBody>
      </p:sp>
    </p:spTree>
  </p:cSld>
  <p:clrMapOvr>
    <a:masterClrMapping/>
  </p:clrMapOvr>
  <mc:AlternateContent>
    <mc:Choice Requires="p14">
      <p:transition spd="slow">
        <p14:prism dir="l"/>
      </p:transition>
    </mc:Choice>
    <mc:Fallback>
      <p:transition spd="slow">
        <p:fade/>
      </p:transition>
    </mc:Fallback>
  </mc:AlternateContent>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41" name="Shape 141"/>
        <p:cNvGrpSpPr/>
        <p:nvPr/>
      </p:nvGrpSpPr>
      <p:grpSpPr>
        <a:xfrm>
          <a:off x="0" y="0"/>
          <a:ext cx="0" cy="0"/>
          <a:chOff x="0" y="0"/>
          <a:chExt cx="0" cy="0"/>
        </a:xfrm>
      </p:grpSpPr>
      <p:sp>
        <p:nvSpPr>
          <p:cNvPr id="142" name="Shape 142"/>
          <p:cNvSpPr txBox="1"/>
          <p:nvPr>
            <p:ph type="title"/>
          </p:nvPr>
        </p:nvSpPr>
        <p:spPr>
          <a:xfrm>
            <a:off x="457200" y="205978"/>
            <a:ext cx="8229600" cy="857400"/>
          </a:xfrm>
          <a:prstGeom prst="rect">
            <a:avLst/>
          </a:prstGeom>
        </p:spPr>
        <p:txBody>
          <a:bodyPr anchorCtr="0" anchor="b" bIns="91425" lIns="91425" rIns="91425" tIns="91425">
            <a:noAutofit/>
          </a:bodyPr>
          <a:lstStyle/>
          <a:p>
            <a:pPr>
              <a:spcBef>
                <a:spcPts val="0"/>
              </a:spcBef>
              <a:buNone/>
            </a:pPr>
            <a:r>
              <a:rPr lang="en"/>
              <a:t>The Winner!</a:t>
            </a:r>
          </a:p>
        </p:txBody>
      </p:sp>
      <p:sp>
        <p:nvSpPr>
          <p:cNvPr id="143" name="Shape 143"/>
          <p:cNvSpPr txBox="1"/>
          <p:nvPr>
            <p:ph idx="1" type="body"/>
          </p:nvPr>
        </p:nvSpPr>
        <p:spPr>
          <a:xfrm>
            <a:off x="457200" y="1200150"/>
            <a:ext cx="8229600" cy="3725699"/>
          </a:xfrm>
          <a:prstGeom prst="rect">
            <a:avLst/>
          </a:prstGeom>
        </p:spPr>
        <p:txBody>
          <a:bodyPr anchorCtr="0" anchor="t" bIns="91425" lIns="91425" rIns="91425" tIns="91425">
            <a:noAutofit/>
          </a:bodyPr>
          <a:lstStyle/>
          <a:p>
            <a:pPr>
              <a:spcBef>
                <a:spcPts val="0"/>
              </a:spcBef>
              <a:buNone/>
            </a:pPr>
            <a:r>
              <a:rPr lang="en"/>
              <a:t> </a:t>
            </a:r>
          </a:p>
        </p:txBody>
      </p:sp>
      <p:pic>
        <p:nvPicPr>
          <p:cNvPr id="144" name="Shape 144"/>
          <p:cNvPicPr preferRelativeResize="0"/>
          <p:nvPr/>
        </p:nvPicPr>
        <p:blipFill>
          <a:blip r:embed="rId3">
            <a:alphaModFix/>
          </a:blip>
          <a:stretch>
            <a:fillRect/>
          </a:stretch>
        </p:blipFill>
        <p:spPr>
          <a:xfrm>
            <a:off x="771975" y="1200150"/>
            <a:ext cx="3991475" cy="3521875"/>
          </a:xfrm>
          <a:prstGeom prst="rect">
            <a:avLst/>
          </a:prstGeom>
          <a:noFill/>
          <a:ln>
            <a:noFill/>
          </a:ln>
        </p:spPr>
      </p:pic>
    </p:spTree>
  </p:cSld>
  <p:clrMapOvr>
    <a:masterClrMapping/>
  </p:clrMapOvr>
  <p:transition spd="slow">
    <p:fade/>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5" name="Shape 75"/>
        <p:cNvGrpSpPr/>
        <p:nvPr/>
      </p:nvGrpSpPr>
      <p:grpSpPr>
        <a:xfrm>
          <a:off x="0" y="0"/>
          <a:ext cx="0" cy="0"/>
          <a:chOff x="0" y="0"/>
          <a:chExt cx="0" cy="0"/>
        </a:xfrm>
      </p:grpSpPr>
      <p:sp>
        <p:nvSpPr>
          <p:cNvPr id="76" name="Shape 76"/>
          <p:cNvSpPr txBox="1"/>
          <p:nvPr>
            <p:ph type="title"/>
          </p:nvPr>
        </p:nvSpPr>
        <p:spPr>
          <a:xfrm>
            <a:off x="457200" y="205978"/>
            <a:ext cx="8229600" cy="857400"/>
          </a:xfrm>
          <a:prstGeom prst="rect">
            <a:avLst/>
          </a:prstGeom>
        </p:spPr>
        <p:txBody>
          <a:bodyPr anchorCtr="0" anchor="b" bIns="91425" lIns="91425" rIns="91425" tIns="91425">
            <a:noAutofit/>
          </a:bodyPr>
          <a:lstStyle/>
          <a:p>
            <a:pPr>
              <a:spcBef>
                <a:spcPts val="0"/>
              </a:spcBef>
              <a:buNone/>
            </a:pPr>
            <a:r>
              <a:rPr lang="en"/>
              <a:t>Top Five Resources</a:t>
            </a:r>
          </a:p>
        </p:txBody>
      </p:sp>
      <p:sp>
        <p:nvSpPr>
          <p:cNvPr id="77" name="Shape 77"/>
          <p:cNvSpPr txBox="1"/>
          <p:nvPr>
            <p:ph idx="1" type="body"/>
          </p:nvPr>
        </p:nvSpPr>
        <p:spPr>
          <a:xfrm>
            <a:off x="457200" y="1200150"/>
            <a:ext cx="8229600" cy="3725699"/>
          </a:xfrm>
          <a:prstGeom prst="rect">
            <a:avLst/>
          </a:prstGeom>
        </p:spPr>
        <p:txBody>
          <a:bodyPr anchorCtr="0" anchor="t" bIns="91425" lIns="91425" rIns="91425" tIns="91425">
            <a:noAutofit/>
          </a:bodyPr>
          <a:lstStyle/>
          <a:p>
            <a:pPr rtl="0">
              <a:spcBef>
                <a:spcPts val="0"/>
              </a:spcBef>
              <a:buNone/>
            </a:pPr>
            <a:r>
              <a:rPr lang="en"/>
              <a:t>1. </a:t>
            </a:r>
            <a:r>
              <a:rPr lang="en" u="sng">
                <a:hlinkClick r:id="rId3"/>
              </a:rPr>
              <a:t>Tiny House Directory</a:t>
            </a:r>
          </a:p>
          <a:p>
            <a:pPr rtl="0">
              <a:spcBef>
                <a:spcPts val="0"/>
              </a:spcBef>
              <a:buNone/>
            </a:pPr>
            <a:r>
              <a:rPr lang="en"/>
              <a:t>2. </a:t>
            </a:r>
            <a:r>
              <a:rPr lang="en" u="sng">
                <a:hlinkClick r:id="rId4"/>
              </a:rPr>
              <a:t>Tumbleweed DIY Book of Backyard Sheds &amp; Tiny Houses</a:t>
            </a:r>
          </a:p>
          <a:p>
            <a:pPr rtl="0">
              <a:spcBef>
                <a:spcPts val="0"/>
              </a:spcBef>
              <a:buNone/>
            </a:pPr>
            <a:r>
              <a:rPr lang="en"/>
              <a:t>3. </a:t>
            </a:r>
            <a:r>
              <a:rPr lang="en" u="sng">
                <a:hlinkClick r:id="rId5"/>
              </a:rPr>
              <a:t>GreenFILE</a:t>
            </a:r>
          </a:p>
          <a:p>
            <a:pPr rtl="0">
              <a:spcBef>
                <a:spcPts val="0"/>
              </a:spcBef>
              <a:buNone/>
            </a:pPr>
            <a:r>
              <a:rPr lang="en"/>
              <a:t>4. </a:t>
            </a:r>
            <a:r>
              <a:rPr lang="en" u="sng">
                <a:hlinkClick r:id="rId6"/>
              </a:rPr>
              <a:t>Access World News</a:t>
            </a:r>
          </a:p>
          <a:p>
            <a:pPr>
              <a:spcBef>
                <a:spcPts val="0"/>
              </a:spcBef>
              <a:buNone/>
            </a:pPr>
            <a:r>
              <a:rPr lang="en"/>
              <a:t>5. </a:t>
            </a:r>
            <a:r>
              <a:rPr lang="en" u="sng">
                <a:hlinkClick r:id="rId7"/>
              </a:rPr>
              <a:t>Avery Index to Architectural Periodicals</a:t>
            </a:r>
          </a:p>
        </p:txBody>
      </p:sp>
    </p:spTree>
  </p:cSld>
  <p:clrMapOvr>
    <a:masterClrMapping/>
  </p:clrMapOvr>
  <p:transition spd="slow">
    <p:push dir="r"/>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1" name="Shape 81"/>
        <p:cNvGrpSpPr/>
        <p:nvPr/>
      </p:nvGrpSpPr>
      <p:grpSpPr>
        <a:xfrm>
          <a:off x="0" y="0"/>
          <a:ext cx="0" cy="0"/>
          <a:chOff x="0" y="0"/>
          <a:chExt cx="0" cy="0"/>
        </a:xfrm>
      </p:grpSpPr>
      <p:sp>
        <p:nvSpPr>
          <p:cNvPr id="82" name="Shape 82"/>
          <p:cNvSpPr txBox="1"/>
          <p:nvPr>
            <p:ph type="title"/>
          </p:nvPr>
        </p:nvSpPr>
        <p:spPr>
          <a:xfrm>
            <a:off x="457200" y="205978"/>
            <a:ext cx="8229600" cy="857400"/>
          </a:xfrm>
          <a:prstGeom prst="rect">
            <a:avLst/>
          </a:prstGeom>
        </p:spPr>
        <p:txBody>
          <a:bodyPr anchorCtr="0" anchor="b" bIns="91425" lIns="91425" rIns="91425" tIns="91425">
            <a:noAutofit/>
          </a:bodyPr>
          <a:lstStyle/>
          <a:p>
            <a:pPr>
              <a:spcBef>
                <a:spcPts val="0"/>
              </a:spcBef>
              <a:buNone/>
            </a:pPr>
            <a:r>
              <a:rPr lang="en"/>
              <a:t>Context</a:t>
            </a:r>
          </a:p>
        </p:txBody>
      </p:sp>
      <p:sp>
        <p:nvSpPr>
          <p:cNvPr id="83" name="Shape 83"/>
          <p:cNvSpPr txBox="1"/>
          <p:nvPr>
            <p:ph idx="1" type="body"/>
          </p:nvPr>
        </p:nvSpPr>
        <p:spPr>
          <a:xfrm>
            <a:off x="457200" y="1200150"/>
            <a:ext cx="8229600" cy="3725699"/>
          </a:xfrm>
          <a:prstGeom prst="rect">
            <a:avLst/>
          </a:prstGeom>
        </p:spPr>
        <p:txBody>
          <a:bodyPr anchorCtr="0" anchor="t" bIns="91425" lIns="91425" rIns="91425" tIns="91425">
            <a:noAutofit/>
          </a:bodyPr>
          <a:lstStyle/>
          <a:p>
            <a:pPr>
              <a:spcBef>
                <a:spcPts val="0"/>
              </a:spcBef>
              <a:buNone/>
            </a:pPr>
            <a:r>
              <a:rPr lang="en"/>
              <a:t>We are Jane Q. Public, a successful Austin everywoman. We have had the high life and are ready to live more simply and sustainably. We have heard that tiny houses are all the rage and are eager to learn more.</a:t>
            </a:r>
          </a:p>
        </p:txBody>
      </p:sp>
    </p:spTree>
  </p:cSld>
  <p:clrMapOvr>
    <a:masterClrMapping/>
  </p:clrMapOvr>
  <p:transition spd="slow">
    <p:push/>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7" name="Shape 87"/>
        <p:cNvGrpSpPr/>
        <p:nvPr/>
      </p:nvGrpSpPr>
      <p:grpSpPr>
        <a:xfrm>
          <a:off x="0" y="0"/>
          <a:ext cx="0" cy="0"/>
          <a:chOff x="0" y="0"/>
          <a:chExt cx="0" cy="0"/>
        </a:xfrm>
      </p:grpSpPr>
      <p:sp>
        <p:nvSpPr>
          <p:cNvPr id="88" name="Shape 88"/>
          <p:cNvSpPr txBox="1"/>
          <p:nvPr>
            <p:ph type="title"/>
          </p:nvPr>
        </p:nvSpPr>
        <p:spPr>
          <a:xfrm>
            <a:off x="457200" y="205978"/>
            <a:ext cx="8229600" cy="857400"/>
          </a:xfrm>
          <a:prstGeom prst="rect">
            <a:avLst/>
          </a:prstGeom>
        </p:spPr>
        <p:txBody>
          <a:bodyPr anchorCtr="0" anchor="b" bIns="91425" lIns="91425" rIns="91425" tIns="91425">
            <a:noAutofit/>
          </a:bodyPr>
          <a:lstStyle/>
          <a:p>
            <a:pPr>
              <a:spcBef>
                <a:spcPts val="0"/>
              </a:spcBef>
              <a:buNone/>
            </a:pPr>
            <a:r>
              <a:rPr lang="en"/>
              <a:t>Goal</a:t>
            </a:r>
          </a:p>
        </p:txBody>
      </p:sp>
      <p:sp>
        <p:nvSpPr>
          <p:cNvPr id="89" name="Shape 89"/>
          <p:cNvSpPr txBox="1"/>
          <p:nvPr>
            <p:ph idx="1" type="body"/>
          </p:nvPr>
        </p:nvSpPr>
        <p:spPr>
          <a:xfrm>
            <a:off x="457200" y="1200150"/>
            <a:ext cx="8229600" cy="3725699"/>
          </a:xfrm>
          <a:prstGeom prst="rect">
            <a:avLst/>
          </a:prstGeom>
        </p:spPr>
        <p:txBody>
          <a:bodyPr anchorCtr="0" anchor="t" bIns="91425" lIns="91425" rIns="91425" tIns="91425">
            <a:noAutofit/>
          </a:bodyPr>
          <a:lstStyle/>
          <a:p>
            <a:pPr>
              <a:spcBef>
                <a:spcPts val="0"/>
              </a:spcBef>
              <a:buNone/>
            </a:pPr>
            <a:r>
              <a:rPr lang="en"/>
              <a:t> </a:t>
            </a:r>
          </a:p>
        </p:txBody>
      </p:sp>
      <p:pic>
        <p:nvPicPr>
          <p:cNvPr id="90" name="Shape 90"/>
          <p:cNvPicPr preferRelativeResize="0"/>
          <p:nvPr/>
        </p:nvPicPr>
        <p:blipFill>
          <a:blip r:embed="rId3">
            <a:alphaModFix/>
          </a:blip>
          <a:stretch>
            <a:fillRect/>
          </a:stretch>
        </p:blipFill>
        <p:spPr>
          <a:xfrm>
            <a:off x="626550" y="1868575"/>
            <a:ext cx="3563325" cy="2003524"/>
          </a:xfrm>
          <a:prstGeom prst="rect">
            <a:avLst/>
          </a:prstGeom>
          <a:noFill/>
          <a:ln>
            <a:noFill/>
          </a:ln>
        </p:spPr>
      </p:pic>
      <p:pic>
        <p:nvPicPr>
          <p:cNvPr id="91" name="Shape 91"/>
          <p:cNvPicPr preferRelativeResize="0"/>
          <p:nvPr/>
        </p:nvPicPr>
        <p:blipFill>
          <a:blip r:embed="rId4">
            <a:alphaModFix/>
          </a:blip>
          <a:stretch>
            <a:fillRect/>
          </a:stretch>
        </p:blipFill>
        <p:spPr>
          <a:xfrm>
            <a:off x="5173575" y="1868575"/>
            <a:ext cx="3310899" cy="2193475"/>
          </a:xfrm>
          <a:prstGeom prst="rect">
            <a:avLst/>
          </a:prstGeom>
          <a:noFill/>
          <a:ln>
            <a:noFill/>
          </a:ln>
        </p:spPr>
      </p:pic>
      <p:sp>
        <p:nvSpPr>
          <p:cNvPr id="92" name="Shape 92"/>
          <p:cNvSpPr/>
          <p:nvPr/>
        </p:nvSpPr>
        <p:spPr>
          <a:xfrm>
            <a:off x="4224525" y="2641737"/>
            <a:ext cx="914400" cy="457200"/>
          </a:xfrm>
          <a:prstGeom prst="rightArrow">
            <a:avLst>
              <a:gd fmla="val 50000" name="adj1"/>
              <a:gd fmla="val 50000" name="adj2"/>
            </a:avLst>
          </a:prstGeom>
          <a:solidFill>
            <a:schemeClr val="lt2"/>
          </a:solidFill>
          <a:ln cap="flat" w="19050">
            <a:solidFill>
              <a:schemeClr val="dk2"/>
            </a:solidFill>
            <a:prstDash val="solid"/>
            <a:round/>
            <a:headEnd len="med" w="med" type="none"/>
            <a:tailEnd len="med" w="med" type="none"/>
          </a:ln>
        </p:spPr>
        <p:txBody>
          <a:bodyPr anchorCtr="0" anchor="ctr" bIns="91425" lIns="91425" rIns="91425" tIns="91425">
            <a:noAutofit/>
          </a:bodyPr>
          <a:lstStyle/>
          <a:p>
            <a:pPr>
              <a:spcBef>
                <a:spcPts val="0"/>
              </a:spcBef>
              <a:buNone/>
            </a:pPr>
            <a:r>
              <a:t/>
            </a:r>
            <a:endParaRPr/>
          </a:p>
        </p:txBody>
      </p:sp>
    </p:spTree>
  </p:cSld>
  <p:clrMapOvr>
    <a:masterClrMapping/>
  </p:clrMapOvr>
  <mc:AlternateContent>
    <mc:Choice Requires="p14">
      <p:transition spd="slow">
        <p14:flip dir="l"/>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6" name="Shape 96"/>
        <p:cNvGrpSpPr/>
        <p:nvPr/>
      </p:nvGrpSpPr>
      <p:grpSpPr>
        <a:xfrm>
          <a:off x="0" y="0"/>
          <a:ext cx="0" cy="0"/>
          <a:chOff x="0" y="0"/>
          <a:chExt cx="0" cy="0"/>
        </a:xfrm>
      </p:grpSpPr>
      <p:sp>
        <p:nvSpPr>
          <p:cNvPr id="97" name="Shape 97"/>
          <p:cNvSpPr txBox="1"/>
          <p:nvPr>
            <p:ph type="title"/>
          </p:nvPr>
        </p:nvSpPr>
        <p:spPr>
          <a:xfrm>
            <a:off x="457200" y="205978"/>
            <a:ext cx="8229600" cy="857400"/>
          </a:xfrm>
          <a:prstGeom prst="rect">
            <a:avLst/>
          </a:prstGeom>
        </p:spPr>
        <p:txBody>
          <a:bodyPr anchorCtr="0" anchor="b" bIns="91425" lIns="91425" rIns="91425" tIns="91425">
            <a:noAutofit/>
          </a:bodyPr>
          <a:lstStyle/>
          <a:p>
            <a:pPr>
              <a:spcBef>
                <a:spcPts val="0"/>
              </a:spcBef>
              <a:buNone/>
            </a:pPr>
            <a:r>
              <a:rPr lang="en"/>
              <a:t>Questions</a:t>
            </a:r>
          </a:p>
        </p:txBody>
      </p:sp>
      <p:sp>
        <p:nvSpPr>
          <p:cNvPr id="98" name="Shape 98"/>
          <p:cNvSpPr txBox="1"/>
          <p:nvPr>
            <p:ph idx="1" type="body"/>
          </p:nvPr>
        </p:nvSpPr>
        <p:spPr>
          <a:xfrm>
            <a:off x="457200" y="1200150"/>
            <a:ext cx="8229600" cy="3725699"/>
          </a:xfrm>
          <a:prstGeom prst="rect">
            <a:avLst/>
          </a:prstGeom>
        </p:spPr>
        <p:txBody>
          <a:bodyPr anchorCtr="0" anchor="t" bIns="91425" lIns="91425" rIns="91425" tIns="91425">
            <a:noAutofit/>
          </a:bodyPr>
          <a:lstStyle/>
          <a:p>
            <a:pPr rtl="0">
              <a:spcBef>
                <a:spcPts val="0"/>
              </a:spcBef>
              <a:buNone/>
            </a:pPr>
            <a:r>
              <a:rPr lang="en"/>
              <a:t>1. Where can I find information about tiny houses?</a:t>
            </a:r>
          </a:p>
          <a:p>
            <a:pPr rtl="0">
              <a:spcBef>
                <a:spcPts val="0"/>
              </a:spcBef>
              <a:buNone/>
            </a:pPr>
            <a:r>
              <a:t/>
            </a:r>
            <a:endParaRPr/>
          </a:p>
          <a:p>
            <a:pPr>
              <a:spcBef>
                <a:spcPts val="0"/>
              </a:spcBef>
              <a:buNone/>
            </a:pPr>
            <a:r>
              <a:rPr lang="en"/>
              <a:t>2. What is a good architecture database, and how do I use it?</a:t>
            </a:r>
          </a:p>
        </p:txBody>
      </p:sp>
    </p:spTree>
  </p:cSld>
  <p:clrMapOvr>
    <a:masterClrMapping/>
  </p:clrMapOvr>
  <mc:AlternateContent>
    <mc:Choice Requires="p14">
      <p:transition spd="slow">
        <p14:flip dir="l"/>
      </p:transition>
    </mc:Choice>
    <mc:Fallback>
      <p:transition spd="slow">
        <p:fade/>
      </p:transition>
    </mc:Fallback>
  </mc:AlternateContent>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2" name="Shape 102"/>
        <p:cNvGrpSpPr/>
        <p:nvPr/>
      </p:nvGrpSpPr>
      <p:grpSpPr>
        <a:xfrm>
          <a:off x="0" y="0"/>
          <a:ext cx="0" cy="0"/>
          <a:chOff x="0" y="0"/>
          <a:chExt cx="0" cy="0"/>
        </a:xfrm>
      </p:grpSpPr>
      <p:sp>
        <p:nvSpPr>
          <p:cNvPr id="103" name="Shape 103"/>
          <p:cNvSpPr txBox="1"/>
          <p:nvPr>
            <p:ph type="title"/>
          </p:nvPr>
        </p:nvSpPr>
        <p:spPr>
          <a:xfrm>
            <a:off x="457200" y="205978"/>
            <a:ext cx="8229600" cy="857400"/>
          </a:xfrm>
          <a:prstGeom prst="rect">
            <a:avLst/>
          </a:prstGeom>
        </p:spPr>
        <p:txBody>
          <a:bodyPr anchorCtr="0" anchor="b" bIns="91425" lIns="91425" rIns="91425" tIns="91425">
            <a:noAutofit/>
          </a:bodyPr>
          <a:lstStyle/>
          <a:p>
            <a:pPr>
              <a:spcBef>
                <a:spcPts val="0"/>
              </a:spcBef>
              <a:buNone/>
            </a:pPr>
            <a:r>
              <a:rPr lang="en" u="sng">
                <a:hlinkClick r:id="rId3"/>
              </a:rPr>
              <a:t>Tiny House Directory</a:t>
            </a:r>
          </a:p>
        </p:txBody>
      </p:sp>
      <p:sp>
        <p:nvSpPr>
          <p:cNvPr id="104" name="Shape 104"/>
          <p:cNvSpPr txBox="1"/>
          <p:nvPr>
            <p:ph idx="1" type="body"/>
          </p:nvPr>
        </p:nvSpPr>
        <p:spPr>
          <a:xfrm>
            <a:off x="457200" y="1200150"/>
            <a:ext cx="8229600" cy="3725699"/>
          </a:xfrm>
          <a:prstGeom prst="rect">
            <a:avLst/>
          </a:prstGeom>
        </p:spPr>
        <p:txBody>
          <a:bodyPr anchorCtr="0" anchor="t" bIns="91425" lIns="91425" rIns="91425" tIns="91425">
            <a:noAutofit/>
          </a:bodyPr>
          <a:lstStyle/>
          <a:p>
            <a:pPr indent="-419100" lvl="0" marL="457200" rtl="0">
              <a:spcBef>
                <a:spcPts val="0"/>
              </a:spcBef>
              <a:buClr>
                <a:schemeClr val="lt1"/>
              </a:buClr>
              <a:buSzPct val="100000"/>
              <a:buFont typeface="Arial"/>
              <a:buChar char="●"/>
            </a:pPr>
            <a:r>
              <a:rPr lang="en"/>
              <a:t>Websites</a:t>
            </a:r>
          </a:p>
          <a:p>
            <a:pPr indent="-419100" lvl="0" marL="457200" rtl="0">
              <a:spcBef>
                <a:spcPts val="0"/>
              </a:spcBef>
              <a:buClr>
                <a:schemeClr val="lt1"/>
              </a:buClr>
              <a:buSzPct val="100000"/>
              <a:buFont typeface="Arial"/>
              <a:buChar char="●"/>
            </a:pPr>
            <a:r>
              <a:rPr lang="en"/>
              <a:t>Books</a:t>
            </a:r>
          </a:p>
          <a:p>
            <a:pPr indent="-419100" lvl="0" marL="457200" rtl="0">
              <a:spcBef>
                <a:spcPts val="0"/>
              </a:spcBef>
              <a:buClr>
                <a:schemeClr val="lt1"/>
              </a:buClr>
              <a:buSzPct val="100000"/>
              <a:buFont typeface="Arial"/>
              <a:buChar char="●"/>
            </a:pPr>
            <a:r>
              <a:rPr lang="en"/>
              <a:t>Plans</a:t>
            </a:r>
          </a:p>
          <a:p>
            <a:pPr indent="-419100" lvl="0" marL="457200" rtl="0">
              <a:spcBef>
                <a:spcPts val="0"/>
              </a:spcBef>
              <a:buClr>
                <a:schemeClr val="lt1"/>
              </a:buClr>
              <a:buSzPct val="100000"/>
              <a:buFont typeface="Arial"/>
              <a:buChar char="●"/>
            </a:pPr>
            <a:r>
              <a:rPr lang="en"/>
              <a:t>Workshops</a:t>
            </a:r>
          </a:p>
          <a:p>
            <a:pPr indent="-419100" lvl="0" marL="457200" rtl="0">
              <a:spcBef>
                <a:spcPts val="0"/>
              </a:spcBef>
              <a:buClr>
                <a:schemeClr val="lt1"/>
              </a:buClr>
              <a:buSzPct val="100000"/>
              <a:buFont typeface="Arial"/>
              <a:buChar char="●"/>
            </a:pPr>
            <a:r>
              <a:rPr lang="en"/>
              <a:t>Builders</a:t>
            </a:r>
          </a:p>
          <a:p>
            <a:pPr indent="-419100" lvl="0" marL="457200" rtl="0">
              <a:spcBef>
                <a:spcPts val="0"/>
              </a:spcBef>
              <a:buClr>
                <a:schemeClr val="lt1"/>
              </a:buClr>
              <a:buSzPct val="100000"/>
              <a:buFont typeface="Arial"/>
              <a:buChar char="●"/>
            </a:pPr>
            <a:r>
              <a:rPr lang="en"/>
              <a:t>Houses</a:t>
            </a:r>
          </a:p>
        </p:txBody>
      </p:sp>
      <p:pic>
        <p:nvPicPr>
          <p:cNvPr id="105" name="Shape 105"/>
          <p:cNvPicPr preferRelativeResize="0"/>
          <p:nvPr/>
        </p:nvPicPr>
        <p:blipFill>
          <a:blip r:embed="rId4">
            <a:alphaModFix/>
          </a:blip>
          <a:stretch>
            <a:fillRect/>
          </a:stretch>
        </p:blipFill>
        <p:spPr>
          <a:xfrm>
            <a:off x="3786875" y="1282100"/>
            <a:ext cx="4633025" cy="3329974"/>
          </a:xfrm>
          <a:prstGeom prst="rect">
            <a:avLst/>
          </a:prstGeom>
          <a:noFill/>
          <a:ln>
            <a:noFill/>
          </a:ln>
        </p:spPr>
      </p:pic>
    </p:spTree>
  </p:cSld>
  <p:clrMapOvr>
    <a:masterClrMapping/>
  </p:clrMapOvr>
  <mc:AlternateContent>
    <mc:Choice Requires="p14">
      <p:transition spd="slow">
        <p14:prism dir="l"/>
      </p:transition>
    </mc:Choice>
    <mc:Fallback>
      <p:transition spd="slow">
        <p:fade/>
      </p:transition>
    </mc:Fallback>
  </mc:AlternateContent>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9" name="Shape 109"/>
        <p:cNvGrpSpPr/>
        <p:nvPr/>
      </p:nvGrpSpPr>
      <p:grpSpPr>
        <a:xfrm>
          <a:off x="0" y="0"/>
          <a:ext cx="0" cy="0"/>
          <a:chOff x="0" y="0"/>
          <a:chExt cx="0" cy="0"/>
        </a:xfrm>
      </p:grpSpPr>
      <p:sp>
        <p:nvSpPr>
          <p:cNvPr id="110" name="Shape 110"/>
          <p:cNvSpPr txBox="1"/>
          <p:nvPr>
            <p:ph type="title"/>
          </p:nvPr>
        </p:nvSpPr>
        <p:spPr>
          <a:xfrm>
            <a:off x="457200" y="205971"/>
            <a:ext cx="8357100" cy="1603199"/>
          </a:xfrm>
          <a:prstGeom prst="rect">
            <a:avLst/>
          </a:prstGeom>
        </p:spPr>
        <p:txBody>
          <a:bodyPr anchorCtr="0" anchor="b" bIns="91425" lIns="91425" rIns="91425" tIns="91425">
            <a:noAutofit/>
          </a:bodyPr>
          <a:lstStyle/>
          <a:p>
            <a:pPr>
              <a:spcBef>
                <a:spcPts val="0"/>
              </a:spcBef>
              <a:buNone/>
            </a:pPr>
            <a:r>
              <a:rPr lang="en" u="sng">
                <a:hlinkClick r:id="rId3"/>
              </a:rPr>
              <a:t>Tumbleweed DIY Book of Backyard Sheds &amp; Tiny Houses</a:t>
            </a:r>
          </a:p>
        </p:txBody>
      </p:sp>
      <p:sp>
        <p:nvSpPr>
          <p:cNvPr id="111" name="Shape 111"/>
          <p:cNvSpPr txBox="1"/>
          <p:nvPr>
            <p:ph idx="1" type="body"/>
          </p:nvPr>
        </p:nvSpPr>
        <p:spPr>
          <a:xfrm>
            <a:off x="457200" y="1809175"/>
            <a:ext cx="8229600" cy="3116700"/>
          </a:xfrm>
          <a:prstGeom prst="rect">
            <a:avLst/>
          </a:prstGeom>
        </p:spPr>
        <p:txBody>
          <a:bodyPr anchorCtr="0" anchor="t" bIns="91425" lIns="91425" rIns="91425" tIns="91425">
            <a:noAutofit/>
          </a:bodyPr>
          <a:lstStyle/>
          <a:p>
            <a:pPr indent="-419100" lvl="0" marL="4114800" rtl="0">
              <a:spcBef>
                <a:spcPts val="0"/>
              </a:spcBef>
              <a:buClr>
                <a:schemeClr val="lt1"/>
              </a:buClr>
              <a:buSzPct val="100000"/>
              <a:buFont typeface="Arial"/>
              <a:buChar char="●"/>
            </a:pPr>
            <a:r>
              <a:rPr lang="en"/>
              <a:t>History</a:t>
            </a:r>
          </a:p>
          <a:p>
            <a:pPr indent="-419100" lvl="0" marL="4114800" rtl="0">
              <a:spcBef>
                <a:spcPts val="0"/>
              </a:spcBef>
              <a:buClr>
                <a:schemeClr val="lt1"/>
              </a:buClr>
              <a:buSzPct val="100000"/>
              <a:buFont typeface="Arial"/>
              <a:buChar char="●"/>
            </a:pPr>
            <a:r>
              <a:rPr lang="en"/>
              <a:t>Philosophy</a:t>
            </a:r>
          </a:p>
          <a:p>
            <a:pPr indent="-419100" lvl="0" marL="4114800" rtl="0">
              <a:spcBef>
                <a:spcPts val="0"/>
              </a:spcBef>
              <a:buClr>
                <a:schemeClr val="lt1"/>
              </a:buClr>
              <a:buSzPct val="100000"/>
              <a:buFont typeface="Arial"/>
              <a:buChar char="●"/>
            </a:pPr>
            <a:r>
              <a:rPr lang="en"/>
              <a:t>Plans</a:t>
            </a:r>
          </a:p>
          <a:p>
            <a:pPr indent="-419100" lvl="0" marL="4114800" rtl="0">
              <a:spcBef>
                <a:spcPts val="0"/>
              </a:spcBef>
              <a:buClr>
                <a:schemeClr val="lt1"/>
              </a:buClr>
              <a:buSzPct val="100000"/>
              <a:buFont typeface="Arial"/>
              <a:buChar char="●"/>
            </a:pPr>
            <a:r>
              <a:rPr lang="en"/>
              <a:t>Portfolio</a:t>
            </a:r>
          </a:p>
          <a:p>
            <a:pPr indent="-419100" lvl="0" marL="4114800">
              <a:spcBef>
                <a:spcPts val="0"/>
              </a:spcBef>
              <a:buClr>
                <a:schemeClr val="lt1"/>
              </a:buClr>
              <a:buSzPct val="100000"/>
              <a:buFont typeface="Arial"/>
              <a:buChar char="●"/>
            </a:pPr>
            <a:r>
              <a:rPr lang="en"/>
              <a:t>Construction guides</a:t>
            </a:r>
          </a:p>
        </p:txBody>
      </p:sp>
      <p:pic>
        <p:nvPicPr>
          <p:cNvPr id="112" name="Shape 112"/>
          <p:cNvPicPr preferRelativeResize="0"/>
          <p:nvPr/>
        </p:nvPicPr>
        <p:blipFill>
          <a:blip r:embed="rId4">
            <a:alphaModFix/>
          </a:blip>
          <a:stretch>
            <a:fillRect/>
          </a:stretch>
        </p:blipFill>
        <p:spPr>
          <a:xfrm>
            <a:off x="1328500" y="1809173"/>
            <a:ext cx="2174025" cy="2801125"/>
          </a:xfrm>
          <a:prstGeom prst="rect">
            <a:avLst/>
          </a:prstGeom>
          <a:noFill/>
          <a:ln>
            <a:noFill/>
          </a:ln>
        </p:spPr>
      </p:pic>
    </p:spTree>
  </p:cSld>
  <p:clrMapOvr>
    <a:masterClrMapping/>
  </p:clrMapOvr>
  <p:transition spd="slow">
    <p:fade/>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6" name="Shape 116"/>
        <p:cNvGrpSpPr/>
        <p:nvPr/>
      </p:nvGrpSpPr>
      <p:grpSpPr>
        <a:xfrm>
          <a:off x="0" y="0"/>
          <a:ext cx="0" cy="0"/>
          <a:chOff x="0" y="0"/>
          <a:chExt cx="0" cy="0"/>
        </a:xfrm>
      </p:grpSpPr>
      <p:sp>
        <p:nvSpPr>
          <p:cNvPr id="117" name="Shape 117"/>
          <p:cNvSpPr txBox="1"/>
          <p:nvPr>
            <p:ph type="title"/>
          </p:nvPr>
        </p:nvSpPr>
        <p:spPr>
          <a:xfrm>
            <a:off x="457200" y="205978"/>
            <a:ext cx="8229600" cy="857400"/>
          </a:xfrm>
          <a:prstGeom prst="rect">
            <a:avLst/>
          </a:prstGeom>
        </p:spPr>
        <p:txBody>
          <a:bodyPr anchorCtr="0" anchor="b" bIns="91425" lIns="91425" rIns="91425" tIns="91425">
            <a:noAutofit/>
          </a:bodyPr>
          <a:lstStyle/>
          <a:p>
            <a:pPr>
              <a:spcBef>
                <a:spcPts val="0"/>
              </a:spcBef>
              <a:buNone/>
            </a:pPr>
            <a:r>
              <a:rPr lang="en" u="sng">
                <a:hlinkClick r:id="rId3"/>
              </a:rPr>
              <a:t>GreenFILE</a:t>
            </a:r>
            <a:r>
              <a:rPr lang="en"/>
              <a:t> (EBSCO)</a:t>
            </a:r>
          </a:p>
        </p:txBody>
      </p:sp>
      <p:sp>
        <p:nvSpPr>
          <p:cNvPr id="118" name="Shape 118"/>
          <p:cNvSpPr txBox="1"/>
          <p:nvPr>
            <p:ph idx="1" type="body"/>
          </p:nvPr>
        </p:nvSpPr>
        <p:spPr>
          <a:xfrm>
            <a:off x="457200" y="1200150"/>
            <a:ext cx="8229600" cy="3725699"/>
          </a:xfrm>
          <a:prstGeom prst="rect">
            <a:avLst/>
          </a:prstGeom>
        </p:spPr>
        <p:txBody>
          <a:bodyPr anchorCtr="0" anchor="t" bIns="91425" lIns="91425" rIns="91425" tIns="91425">
            <a:noAutofit/>
          </a:bodyPr>
          <a:lstStyle/>
          <a:p>
            <a:pPr indent="-419100" lvl="0" marL="457200" rtl="0">
              <a:spcBef>
                <a:spcPts val="0"/>
              </a:spcBef>
              <a:buClr>
                <a:schemeClr val="lt1"/>
              </a:buClr>
              <a:buSzPct val="100000"/>
              <a:buFont typeface="Arial"/>
              <a:buChar char="●"/>
            </a:pPr>
            <a:r>
              <a:rPr lang="en"/>
              <a:t>Scholarly and general interest</a:t>
            </a:r>
          </a:p>
          <a:p>
            <a:pPr indent="-419100" lvl="0" marL="457200" rtl="0">
              <a:spcBef>
                <a:spcPts val="0"/>
              </a:spcBef>
              <a:buClr>
                <a:schemeClr val="lt1"/>
              </a:buClr>
              <a:buSzPct val="100000"/>
              <a:buFont typeface="Arial"/>
              <a:buChar char="●"/>
            </a:pPr>
            <a:r>
              <a:rPr lang="en"/>
              <a:t>Human/ environmental interaction</a:t>
            </a:r>
          </a:p>
          <a:p>
            <a:pPr indent="-419100" lvl="0" marL="457200" rtl="0">
              <a:spcBef>
                <a:spcPts val="0"/>
              </a:spcBef>
              <a:buClr>
                <a:schemeClr val="lt1"/>
              </a:buClr>
              <a:buSzPct val="100000"/>
              <a:buFont typeface="Arial"/>
              <a:buChar char="●"/>
            </a:pPr>
            <a:r>
              <a:rPr lang="en"/>
              <a:t>Sustainability, global warming, green agriculture, renewable resources</a:t>
            </a:r>
          </a:p>
          <a:p>
            <a:pPr indent="-419100" lvl="0" marL="457200" rtl="0">
              <a:spcBef>
                <a:spcPts val="0"/>
              </a:spcBef>
              <a:buClr>
                <a:schemeClr val="lt1"/>
              </a:buClr>
              <a:buSzPct val="100000"/>
              <a:buFont typeface="Arial"/>
              <a:buChar char="●"/>
            </a:pPr>
            <a:r>
              <a:rPr lang="en"/>
              <a:t>Available through TexShare</a:t>
            </a:r>
          </a:p>
          <a:p>
            <a:pPr indent="-419100" lvl="0" marL="457200">
              <a:spcBef>
                <a:spcPts val="0"/>
              </a:spcBef>
              <a:buClr>
                <a:schemeClr val="lt1"/>
              </a:buClr>
              <a:buSzPct val="100000"/>
              <a:buFont typeface="Arial"/>
              <a:buChar char="●"/>
            </a:pPr>
            <a:r>
              <a:rPr lang="en" u="sng">
                <a:hlinkClick r:id="rId4"/>
              </a:rPr>
              <a:t>"Tiny Houses, Tiny Neighborhoods."</a:t>
            </a:r>
          </a:p>
        </p:txBody>
      </p:sp>
      <p:pic>
        <p:nvPicPr>
          <p:cNvPr id="119" name="Shape 119"/>
          <p:cNvPicPr preferRelativeResize="0"/>
          <p:nvPr/>
        </p:nvPicPr>
        <p:blipFill>
          <a:blip r:embed="rId5">
            <a:alphaModFix/>
          </a:blip>
          <a:stretch>
            <a:fillRect/>
          </a:stretch>
        </p:blipFill>
        <p:spPr>
          <a:xfrm>
            <a:off x="6410525" y="321825"/>
            <a:ext cx="2065050" cy="1440375"/>
          </a:xfrm>
          <a:prstGeom prst="rect">
            <a:avLst/>
          </a:prstGeom>
          <a:noFill/>
          <a:ln>
            <a:noFill/>
          </a:ln>
        </p:spPr>
      </p:pic>
    </p:spTree>
  </p:cSld>
  <p:clrMapOvr>
    <a:masterClrMapping/>
  </p:clrMapOvr>
  <p:transition spd="slow">
    <p:push dir="r"/>
  </p:transition>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23" name="Shape 123"/>
        <p:cNvGrpSpPr/>
        <p:nvPr/>
      </p:nvGrpSpPr>
      <p:grpSpPr>
        <a:xfrm>
          <a:off x="0" y="0"/>
          <a:ext cx="0" cy="0"/>
          <a:chOff x="0" y="0"/>
          <a:chExt cx="0" cy="0"/>
        </a:xfrm>
      </p:grpSpPr>
      <p:sp>
        <p:nvSpPr>
          <p:cNvPr id="124" name="Shape 124"/>
          <p:cNvSpPr txBox="1"/>
          <p:nvPr>
            <p:ph type="title"/>
          </p:nvPr>
        </p:nvSpPr>
        <p:spPr>
          <a:xfrm>
            <a:off x="457200" y="205978"/>
            <a:ext cx="8229600" cy="857400"/>
          </a:xfrm>
          <a:prstGeom prst="rect">
            <a:avLst/>
          </a:prstGeom>
        </p:spPr>
        <p:txBody>
          <a:bodyPr anchorCtr="0" anchor="b" bIns="91425" lIns="91425" rIns="91425" tIns="91425">
            <a:noAutofit/>
          </a:bodyPr>
          <a:lstStyle/>
          <a:p>
            <a:pPr>
              <a:spcBef>
                <a:spcPts val="0"/>
              </a:spcBef>
              <a:buNone/>
            </a:pPr>
            <a:r>
              <a:rPr lang="en" u="sng">
                <a:hlinkClick r:id="rId3"/>
              </a:rPr>
              <a:t>Access World News</a:t>
            </a:r>
          </a:p>
        </p:txBody>
      </p:sp>
      <p:sp>
        <p:nvSpPr>
          <p:cNvPr id="125" name="Shape 125"/>
          <p:cNvSpPr txBox="1"/>
          <p:nvPr>
            <p:ph idx="1" type="body"/>
          </p:nvPr>
        </p:nvSpPr>
        <p:spPr>
          <a:xfrm>
            <a:off x="457200" y="1200150"/>
            <a:ext cx="8229600" cy="3725699"/>
          </a:xfrm>
          <a:prstGeom prst="rect">
            <a:avLst/>
          </a:prstGeom>
        </p:spPr>
        <p:txBody>
          <a:bodyPr anchorCtr="0" anchor="t" bIns="91425" lIns="91425" rIns="91425" tIns="91425">
            <a:noAutofit/>
          </a:bodyPr>
          <a:lstStyle/>
          <a:p>
            <a:pPr indent="-419100" lvl="0" marL="457200" rtl="0">
              <a:spcBef>
                <a:spcPts val="0"/>
              </a:spcBef>
              <a:buClr>
                <a:schemeClr val="lt1"/>
              </a:buClr>
              <a:buSzPct val="100000"/>
              <a:buFont typeface="Arial"/>
              <a:buChar char="●"/>
            </a:pPr>
            <a:r>
              <a:rPr lang="en"/>
              <a:t>Coverage from 1980s to present</a:t>
            </a:r>
          </a:p>
          <a:p>
            <a:pPr indent="-419100" lvl="0" marL="457200" rtl="0">
              <a:spcBef>
                <a:spcPts val="0"/>
              </a:spcBef>
              <a:buClr>
                <a:schemeClr val="lt1"/>
              </a:buClr>
              <a:buSzPct val="100000"/>
              <a:buFont typeface="Arial"/>
              <a:buChar char="●"/>
            </a:pPr>
            <a:r>
              <a:rPr lang="en"/>
              <a:t>Includes newspapers, blogs, journals, transcripts and more</a:t>
            </a:r>
          </a:p>
          <a:p>
            <a:pPr indent="-419100" lvl="0" marL="457200" rtl="0">
              <a:spcBef>
                <a:spcPts val="0"/>
              </a:spcBef>
              <a:buClr>
                <a:schemeClr val="lt1"/>
              </a:buClr>
              <a:buSzPct val="100000"/>
              <a:buFont typeface="Arial"/>
              <a:buChar char="●"/>
            </a:pPr>
            <a:r>
              <a:rPr lang="en" u="sng">
                <a:hlinkClick r:id="rId4"/>
              </a:rPr>
              <a:t>“A tiny, perfect home - It’s cosy, it’s cheap, and it’s portable”</a:t>
            </a:r>
          </a:p>
          <a:p>
            <a:pPr indent="-419100" lvl="0" marL="457200">
              <a:spcBef>
                <a:spcPts val="0"/>
              </a:spcBef>
              <a:buClr>
                <a:schemeClr val="lt1"/>
              </a:buClr>
              <a:buSzPct val="100000"/>
              <a:buFont typeface="Arial"/>
              <a:buChar char="●"/>
            </a:pPr>
            <a:r>
              <a:rPr lang="en" u="sng">
                <a:hlinkClick r:id="rId5"/>
              </a:rPr>
              <a:t>Tiny Home App</a:t>
            </a:r>
            <a:r>
              <a:rPr lang="en"/>
              <a:t> - Design, Budget, Estimate</a:t>
            </a:r>
          </a:p>
        </p:txBody>
      </p:sp>
    </p:spTree>
  </p:cSld>
  <p:clrMapOvr>
    <a:masterClrMapping/>
  </p:clrMapOvr>
  <p:transition spd="slow">
    <p:push/>
  </p:transition>
</p:sld>
</file>

<file path=ppt/theme/theme1.xml><?xml version="1.0" encoding="utf-8"?>
<a:theme xmlns:a="http://schemas.openxmlformats.org/drawingml/2006/main" xmlns:r="http://schemas.openxmlformats.org/officeDocument/2006/relationships" name="Office Theme">
  <a:themeElements>
    <a:clrScheme name="Office">
      <a:dk1>
        <a:sysClr lastClr="000000" val="windowText"/>
      </a:dk1>
      <a:lt1>
        <a:sysClr lastClr="FFFFFF" val="window"/>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cap="flat" cmpd="sng" w="9525" algn="ctr">
          <a:solidFill>
            <a:schemeClr val="phClr">
              <a:shade val="95000"/>
              <a:satMod val="105000"/>
            </a:schemeClr>
          </a:solidFill>
          <a:prstDash val="solid"/>
        </a:ln>
        <a:ln cap="flat" cmpd="sng" w="25400" algn="ctr">
          <a:solidFill>
            <a:schemeClr val="phClr"/>
          </a:solidFill>
          <a:prstDash val="solid"/>
        </a:ln>
        <a:ln cap="flat" cmpd="sng" w="38100" algn="ctr">
          <a:solidFill>
            <a:schemeClr val="phClr"/>
          </a:solidFill>
          <a:prstDash val="solid"/>
        </a:ln>
      </a:lnStyleLst>
      <a:effectStyleLst>
        <a:effectStyle>
          <a:effectLst>
            <a:outerShdw blurRad="40000" rotWithShape="0" dir="5400000" dist="20000">
              <a:srgbClr val="000000">
                <a:alpha val="38000"/>
              </a:srgbClr>
            </a:outerShdw>
          </a:effectLst>
        </a:effectStyle>
        <a:effectStyle>
          <a:effectLst>
            <a:outerShdw blurRad="40000" rotWithShape="0" dir="5400000" dist="23000">
              <a:srgbClr val="000000">
                <a:alpha val="35000"/>
              </a:srgbClr>
            </a:outerShdw>
          </a:effectLst>
        </a:effectStyle>
        <a:effectStyle>
          <a:effectLst>
            <a:outerShdw blurRad="40000" rotWithShape="0" dir="5400000" dist="2300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theme>
</file>

<file path=ppt/theme/theme2.xml><?xml version="1.0" encoding="utf-8"?>
<a:theme xmlns:a="http://schemas.openxmlformats.org/drawingml/2006/main" xmlns:r="http://schemas.openxmlformats.org/officeDocument/2006/relationships" name="spotlight">
  <a:themeElements>
    <a:clrScheme name="Custom 439">
      <a:dk1>
        <a:srgbClr val="000000"/>
      </a:dk1>
      <a:lt1>
        <a:srgbClr val="FFFFFF"/>
      </a:lt1>
      <a:dk2>
        <a:srgbClr val="5C6E95"/>
      </a:dk2>
      <a:lt2>
        <a:srgbClr val="ACB4C2"/>
      </a:lt2>
      <a:accent1>
        <a:srgbClr val="667E50"/>
      </a:accent1>
      <a:accent2>
        <a:srgbClr val="CFBF73"/>
      </a:accent2>
      <a:accent3>
        <a:srgbClr val="8C7C82"/>
      </a:accent3>
      <a:accent4>
        <a:srgbClr val="9ABF87"/>
      </a:accent4>
      <a:accent5>
        <a:srgbClr val="CF9462"/>
      </a:accent5>
      <a:accent6>
        <a:srgbClr val="A25642"/>
      </a:accent6>
      <a:hlink>
        <a:srgbClr val="5173A5"/>
      </a:hlink>
      <a:folHlink>
        <a:srgbClr val="68728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cap="flat" cmpd="sng" w="9525" algn="ctr">
          <a:solidFill>
            <a:schemeClr val="phClr">
              <a:shade val="95000"/>
              <a:satMod val="105000"/>
            </a:schemeClr>
          </a:solidFill>
          <a:prstDash val="solid"/>
        </a:ln>
        <a:ln cap="flat" cmpd="sng" w="25400" algn="ctr">
          <a:solidFill>
            <a:schemeClr val="phClr"/>
          </a:solidFill>
          <a:prstDash val="solid"/>
        </a:ln>
        <a:ln cap="flat" cmpd="sng" w="38100" algn="ctr">
          <a:solidFill>
            <a:schemeClr val="phClr"/>
          </a:solidFill>
          <a:prstDash val="solid"/>
        </a:ln>
      </a:lnStyleLst>
      <a:effectStyleLst>
        <a:effectStyle>
          <a:effectLst>
            <a:outerShdw blurRad="40000" rotWithShape="0" dir="5400000" dist="20000">
              <a:srgbClr val="000000">
                <a:alpha val="38000"/>
              </a:srgbClr>
            </a:outerShdw>
          </a:effectLst>
        </a:effectStyle>
        <a:effectStyle>
          <a:effectLst>
            <a:outerShdw blurRad="40000" rotWithShape="0" dir="5400000" dist="23000">
              <a:srgbClr val="000000">
                <a:alpha val="35000"/>
              </a:srgbClr>
            </a:outerShdw>
          </a:effectLst>
        </a:effectStyle>
        <a:effectStyle>
          <a:effectLst>
            <a:outerShdw blurRad="40000" rotWithShape="0" dir="5400000" dist="2300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theme>
</file>

<file path=ppt/theme/theme3.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cap="flat" cmpd="sng" w="9525" algn="ctr">
          <a:solidFill>
            <a:schemeClr val="phClr">
              <a:shade val="95000"/>
              <a:satMod val="105000"/>
            </a:schemeClr>
          </a:solidFill>
          <a:prstDash val="solid"/>
        </a:ln>
        <a:ln cap="flat" cmpd="sng" w="25400" algn="ctr">
          <a:solidFill>
            <a:schemeClr val="phClr"/>
          </a:solidFill>
          <a:prstDash val="solid"/>
        </a:ln>
        <a:ln cap="flat" cmpd="sng" w="38100" algn="ctr">
          <a:solidFill>
            <a:schemeClr val="phClr"/>
          </a:solidFill>
          <a:prstDash val="solid"/>
        </a:ln>
      </a:lnStyleLst>
      <a:effectStyleLst>
        <a:effectStyle>
          <a:effectLst>
            <a:outerShdw blurRad="40000" rotWithShape="0" dir="5400000" dist="20000">
              <a:srgbClr val="000000">
                <a:alpha val="38000"/>
              </a:srgbClr>
            </a:outerShdw>
          </a:effectLst>
        </a:effectStyle>
        <a:effectStyle>
          <a:effectLst>
            <a:outerShdw blurRad="40000" rotWithShape="0" dir="5400000" dist="23000">
              <a:srgbClr val="000000">
                <a:alpha val="35000"/>
              </a:srgbClr>
            </a:outerShdw>
          </a:effectLst>
        </a:effectStyle>
        <a:effectStyle>
          <a:effectLst>
            <a:outerShdw blurRad="40000" rotWithShape="0" dir="5400000" dist="2300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theme>
</file>